
<file path=[Content_Types].xml><?xml version="1.0" encoding="utf-8"?>
<Types xmlns="http://schemas.openxmlformats.org/package/2006/content-types">
  <Default Extension="glb" ContentType="model/gltf.binary"/>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65" r:id="rId2"/>
    <p:sldId id="256" r:id="rId3"/>
    <p:sldId id="257"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7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308C60C-78FA-4215-9442-81D8F9DE7A4C}" v="21" dt="2026-07-02T14:01:13.1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0387" autoAdjust="0"/>
  </p:normalViewPr>
  <p:slideViewPr>
    <p:cSldViewPr snapToGrid="0">
      <p:cViewPr varScale="1">
        <p:scale>
          <a:sx n="89" d="100"/>
          <a:sy n="89" d="100"/>
        </p:scale>
        <p:origin x="143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g O'Hara" userId="4fb16cb55ac771f5" providerId="LiveId" clId="{A9DAD3E7-A5A0-474F-997A-CE7D19B8265A}"/>
    <pc:docChg chg="undo custSel modSld">
      <pc:chgData name="Peg O'Hara" userId="4fb16cb55ac771f5" providerId="LiveId" clId="{A9DAD3E7-A5A0-474F-997A-CE7D19B8265A}" dt="2026-07-02T14:01:24.834" v="89" actId="20577"/>
      <pc:docMkLst>
        <pc:docMk/>
      </pc:docMkLst>
      <pc:sldChg chg="modSp">
        <pc:chgData name="Peg O'Hara" userId="4fb16cb55ac771f5" providerId="LiveId" clId="{A9DAD3E7-A5A0-474F-997A-CE7D19B8265A}" dt="2026-07-02T13:54:16.893" v="78" actId="5736"/>
        <pc:sldMkLst>
          <pc:docMk/>
          <pc:sldMk cId="2717866277" sldId="257"/>
        </pc:sldMkLst>
        <pc:graphicFrameChg chg="mod">
          <ac:chgData name="Peg O'Hara" userId="4fb16cb55ac771f5" providerId="LiveId" clId="{A9DAD3E7-A5A0-474F-997A-CE7D19B8265A}" dt="2026-07-02T13:54:16.893" v="78" actId="5736"/>
          <ac:graphicFrameMkLst>
            <pc:docMk/>
            <pc:sldMk cId="2717866277" sldId="257"/>
            <ac:graphicFrameMk id="9" creationId="{C58DC4D9-411E-D4F4-5C9C-8D263252B4B9}"/>
          </ac:graphicFrameMkLst>
        </pc:graphicFrameChg>
      </pc:sldChg>
      <pc:sldChg chg="modSp mod">
        <pc:chgData name="Peg O'Hara" userId="4fb16cb55ac771f5" providerId="LiveId" clId="{A9DAD3E7-A5A0-474F-997A-CE7D19B8265A}" dt="2026-07-02T14:01:24.834" v="89" actId="20577"/>
        <pc:sldMkLst>
          <pc:docMk/>
          <pc:sldMk cId="379402509" sldId="260"/>
        </pc:sldMkLst>
        <pc:graphicFrameChg chg="mod modGraphic">
          <ac:chgData name="Peg O'Hara" userId="4fb16cb55ac771f5" providerId="LiveId" clId="{A9DAD3E7-A5A0-474F-997A-CE7D19B8265A}" dt="2026-07-02T14:01:24.834" v="89" actId="20577"/>
          <ac:graphicFrameMkLst>
            <pc:docMk/>
            <pc:sldMk cId="379402509" sldId="260"/>
            <ac:graphicFrameMk id="8" creationId="{4E24F692-16EB-F43D-EF93-E69FAC232D9A}"/>
          </ac:graphicFrameMkLst>
        </pc:graphicFrameChg>
      </pc:sldChg>
      <pc:sldChg chg="modNotesTx">
        <pc:chgData name="Peg O'Hara" userId="4fb16cb55ac771f5" providerId="LiveId" clId="{A9DAD3E7-A5A0-474F-997A-CE7D19B8265A}" dt="2026-07-02T13:44:06.182" v="1" actId="20577"/>
        <pc:sldMkLst>
          <pc:docMk/>
          <pc:sldMk cId="4235301679" sldId="261"/>
        </pc:sldMkLst>
      </pc:sldChg>
      <pc:sldChg chg="modNotesTx">
        <pc:chgData name="Peg O'Hara" userId="4fb16cb55ac771f5" providerId="LiveId" clId="{A9DAD3E7-A5A0-474F-997A-CE7D19B8265A}" dt="2026-07-02T13:44:42.283" v="5" actId="20577"/>
        <pc:sldMkLst>
          <pc:docMk/>
          <pc:sldMk cId="3464385989" sldId="262"/>
        </pc:sldMkLst>
      </pc:sldChg>
      <pc:sldChg chg="modNotesTx">
        <pc:chgData name="Peg O'Hara" userId="4fb16cb55ac771f5" providerId="LiveId" clId="{A9DAD3E7-A5A0-474F-997A-CE7D19B8265A}" dt="2026-07-02T13:45:16.867" v="6" actId="20577"/>
        <pc:sldMkLst>
          <pc:docMk/>
          <pc:sldMk cId="0" sldId="263"/>
        </pc:sldMkLst>
      </pc:sldChg>
      <pc:sldChg chg="modNotesTx">
        <pc:chgData name="Peg O'Hara" userId="4fb16cb55ac771f5" providerId="LiveId" clId="{A9DAD3E7-A5A0-474F-997A-CE7D19B8265A}" dt="2026-07-02T13:45:34.862" v="76" actId="20577"/>
        <pc:sldMkLst>
          <pc:docMk/>
          <pc:sldMk cId="0" sldId="264"/>
        </pc:sldMkLst>
      </pc:sldChg>
    </pc:docChg>
  </pc:docChgLst>
</pc:chgInfo>
</file>

<file path=ppt/diagrams/_rels/data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svg"/><Relationship Id="rId1" Type="http://schemas.openxmlformats.org/officeDocument/2006/relationships/image" Target="../media/image11.svg"/><Relationship Id="rId4" Type="http://schemas.openxmlformats.org/officeDocument/2006/relationships/image" Target="../media/image1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9891E99-3840-4515-ACDA-4B8E1C1305BD}"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F03EF712-ADB7-4CD4-A7C3-1BA6849B00EF}">
      <dgm:prSet custT="1"/>
      <dgm:spPr/>
      <dgm:t>
        <a:bodyPr/>
        <a:lstStyle/>
        <a:p>
          <a:pPr algn="ctr"/>
          <a:r>
            <a:rPr lang="en-US" sz="2000" dirty="0"/>
            <a:t>If you are assigned a company phone, please use it for business purposes only. </a:t>
          </a:r>
        </a:p>
      </dgm:t>
    </dgm:pt>
    <dgm:pt modelId="{DD721B1E-2F3D-4E0B-9787-034DD0277A9A}" type="parTrans" cxnId="{BBF9E823-682F-435F-97B0-C7643486F13A}">
      <dgm:prSet/>
      <dgm:spPr/>
      <dgm:t>
        <a:bodyPr/>
        <a:lstStyle/>
        <a:p>
          <a:endParaRPr lang="en-US"/>
        </a:p>
      </dgm:t>
    </dgm:pt>
    <dgm:pt modelId="{7EB30F17-D18B-430B-921B-D10820438E43}" type="sibTrans" cxnId="{BBF9E823-682F-435F-97B0-C7643486F13A}">
      <dgm:prSet/>
      <dgm:spPr/>
      <dgm:t>
        <a:bodyPr/>
        <a:lstStyle/>
        <a:p>
          <a:endParaRPr lang="en-US"/>
        </a:p>
      </dgm:t>
    </dgm:pt>
    <dgm:pt modelId="{88A6EE31-264F-432D-A84F-A1D891173911}">
      <dgm:prSet/>
      <dgm:spPr/>
      <dgm:t>
        <a:bodyPr/>
        <a:lstStyle/>
        <a:p>
          <a:r>
            <a:rPr lang="en-US" dirty="0"/>
            <a:t>Do not connect to public </a:t>
          </a:r>
          <a:r>
            <a:rPr lang="en-US" dirty="0" err="1"/>
            <a:t>wifi</a:t>
          </a:r>
          <a:r>
            <a:rPr lang="en-US" dirty="0"/>
            <a:t> networks</a:t>
          </a:r>
        </a:p>
      </dgm:t>
    </dgm:pt>
    <dgm:pt modelId="{F0FF77B0-0B5D-4D99-8CFD-8BE3FB5A4097}" type="parTrans" cxnId="{ABEAD508-94B7-4033-816F-5EC9ABE75C08}">
      <dgm:prSet/>
      <dgm:spPr/>
      <dgm:t>
        <a:bodyPr/>
        <a:lstStyle/>
        <a:p>
          <a:endParaRPr lang="en-US"/>
        </a:p>
      </dgm:t>
    </dgm:pt>
    <dgm:pt modelId="{F79B66F7-C3AC-49EF-94A7-671693A68940}" type="sibTrans" cxnId="{ABEAD508-94B7-4033-816F-5EC9ABE75C08}">
      <dgm:prSet/>
      <dgm:spPr/>
      <dgm:t>
        <a:bodyPr/>
        <a:lstStyle/>
        <a:p>
          <a:endParaRPr lang="en-US"/>
        </a:p>
      </dgm:t>
    </dgm:pt>
    <dgm:pt modelId="{8FF8AA09-D58E-4392-A5C4-A5458A8697F8}">
      <dgm:prSet/>
      <dgm:spPr/>
      <dgm:t>
        <a:bodyPr/>
        <a:lstStyle/>
        <a:p>
          <a:r>
            <a:rPr lang="en-US" dirty="0"/>
            <a:t>Keep your device on silent during all meetings, training sessions and client meetings</a:t>
          </a:r>
        </a:p>
      </dgm:t>
    </dgm:pt>
    <dgm:pt modelId="{06DC9DAD-3164-4346-A2C0-C0960C709413}" type="parTrans" cxnId="{9BE07E77-280D-411D-8C3E-53904303F9C1}">
      <dgm:prSet/>
      <dgm:spPr/>
      <dgm:t>
        <a:bodyPr/>
        <a:lstStyle/>
        <a:p>
          <a:endParaRPr lang="en-US"/>
        </a:p>
      </dgm:t>
    </dgm:pt>
    <dgm:pt modelId="{7F5D3F0B-D685-4AFE-8850-4C9760326EF5}" type="sibTrans" cxnId="{9BE07E77-280D-411D-8C3E-53904303F9C1}">
      <dgm:prSet/>
      <dgm:spPr/>
      <dgm:t>
        <a:bodyPr/>
        <a:lstStyle/>
        <a:p>
          <a:endParaRPr lang="en-US"/>
        </a:p>
      </dgm:t>
    </dgm:pt>
    <dgm:pt modelId="{FF02E64E-5983-4AB7-8221-DDE5EF248903}">
      <dgm:prSet/>
      <dgm:spPr/>
      <dgm:t>
        <a:bodyPr/>
        <a:lstStyle/>
        <a:p>
          <a:r>
            <a:rPr lang="en-US"/>
            <a:t>Recording confidential information, written or recording conversations, is forbidden</a:t>
          </a:r>
        </a:p>
      </dgm:t>
    </dgm:pt>
    <dgm:pt modelId="{38957E08-7053-4BBB-8CAE-508C926C0685}" type="parTrans" cxnId="{983C2003-CA9F-4792-B4B8-0F61AB7C79C3}">
      <dgm:prSet/>
      <dgm:spPr/>
      <dgm:t>
        <a:bodyPr/>
        <a:lstStyle/>
        <a:p>
          <a:endParaRPr lang="en-US"/>
        </a:p>
      </dgm:t>
    </dgm:pt>
    <dgm:pt modelId="{69EB0D35-92EC-412D-A9E0-1BC4E19D716B}" type="sibTrans" cxnId="{983C2003-CA9F-4792-B4B8-0F61AB7C79C3}">
      <dgm:prSet/>
      <dgm:spPr/>
      <dgm:t>
        <a:bodyPr/>
        <a:lstStyle/>
        <a:p>
          <a:endParaRPr lang="en-US"/>
        </a:p>
      </dgm:t>
    </dgm:pt>
    <dgm:pt modelId="{E7259B7E-C41F-478D-A83B-793297321CAA}">
      <dgm:prSet/>
      <dgm:spPr/>
      <dgm:t>
        <a:bodyPr/>
        <a:lstStyle/>
        <a:p>
          <a:r>
            <a:rPr lang="en-US"/>
            <a:t>Installing or using non-work-related applications, games, or entertainment platforms that are not part of the daily job responsibilities is prohibited</a:t>
          </a:r>
        </a:p>
      </dgm:t>
    </dgm:pt>
    <dgm:pt modelId="{931F437E-7F32-47FE-BDD4-38C0756B8727}" type="parTrans" cxnId="{8EC2FDA3-1C01-4506-A6D1-ED1A45D1D14C}">
      <dgm:prSet/>
      <dgm:spPr/>
      <dgm:t>
        <a:bodyPr/>
        <a:lstStyle/>
        <a:p>
          <a:endParaRPr lang="en-US"/>
        </a:p>
      </dgm:t>
    </dgm:pt>
    <dgm:pt modelId="{80FB4BAB-7800-471C-AF90-041114A880E6}" type="sibTrans" cxnId="{8EC2FDA3-1C01-4506-A6D1-ED1A45D1D14C}">
      <dgm:prSet/>
      <dgm:spPr/>
      <dgm:t>
        <a:bodyPr/>
        <a:lstStyle/>
        <a:p>
          <a:endParaRPr lang="en-US"/>
        </a:p>
      </dgm:t>
    </dgm:pt>
    <dgm:pt modelId="{E0FC1755-7E38-445D-B84F-E513F02CE238}" type="pres">
      <dgm:prSet presAssocID="{B9891E99-3840-4515-ACDA-4B8E1C1305BD}" presName="vert0" presStyleCnt="0">
        <dgm:presLayoutVars>
          <dgm:dir/>
          <dgm:animOne val="branch"/>
          <dgm:animLvl val="lvl"/>
        </dgm:presLayoutVars>
      </dgm:prSet>
      <dgm:spPr/>
    </dgm:pt>
    <dgm:pt modelId="{95E4D69E-1103-446F-8A29-BA591CDD14D3}" type="pres">
      <dgm:prSet presAssocID="{F03EF712-ADB7-4CD4-A7C3-1BA6849B00EF}" presName="thickLine" presStyleLbl="alignNode1" presStyleIdx="0" presStyleCnt="1"/>
      <dgm:spPr/>
    </dgm:pt>
    <dgm:pt modelId="{495131F7-63D2-4F26-B769-671211404048}" type="pres">
      <dgm:prSet presAssocID="{F03EF712-ADB7-4CD4-A7C3-1BA6849B00EF}" presName="horz1" presStyleCnt="0"/>
      <dgm:spPr/>
    </dgm:pt>
    <dgm:pt modelId="{CAD9DE32-FE59-4F90-9C90-0FD8A3042CFD}" type="pres">
      <dgm:prSet presAssocID="{F03EF712-ADB7-4CD4-A7C3-1BA6849B00EF}" presName="tx1" presStyleLbl="revTx" presStyleIdx="0" presStyleCnt="5"/>
      <dgm:spPr/>
    </dgm:pt>
    <dgm:pt modelId="{53C5C3EF-8954-49A1-BC39-3DC899520E35}" type="pres">
      <dgm:prSet presAssocID="{F03EF712-ADB7-4CD4-A7C3-1BA6849B00EF}" presName="vert1" presStyleCnt="0"/>
      <dgm:spPr/>
    </dgm:pt>
    <dgm:pt modelId="{D630683B-5676-4C53-9272-8EFED3621C33}" type="pres">
      <dgm:prSet presAssocID="{88A6EE31-264F-432D-A84F-A1D891173911}" presName="vertSpace2a" presStyleCnt="0"/>
      <dgm:spPr/>
    </dgm:pt>
    <dgm:pt modelId="{02DE3B0A-49C6-4192-9AAD-1DC39A2BC4CD}" type="pres">
      <dgm:prSet presAssocID="{88A6EE31-264F-432D-A84F-A1D891173911}" presName="horz2" presStyleCnt="0"/>
      <dgm:spPr/>
    </dgm:pt>
    <dgm:pt modelId="{CEDE2166-A62B-4508-9A2C-EA5FA97DE5C1}" type="pres">
      <dgm:prSet presAssocID="{88A6EE31-264F-432D-A84F-A1D891173911}" presName="horzSpace2" presStyleCnt="0"/>
      <dgm:spPr/>
    </dgm:pt>
    <dgm:pt modelId="{792A5F2A-6040-45EA-8CBE-EF15D59E6A58}" type="pres">
      <dgm:prSet presAssocID="{88A6EE31-264F-432D-A84F-A1D891173911}" presName="tx2" presStyleLbl="revTx" presStyleIdx="1" presStyleCnt="5"/>
      <dgm:spPr/>
    </dgm:pt>
    <dgm:pt modelId="{D16D0472-F28E-498C-A282-AD6B54912D4B}" type="pres">
      <dgm:prSet presAssocID="{88A6EE31-264F-432D-A84F-A1D891173911}" presName="vert2" presStyleCnt="0"/>
      <dgm:spPr/>
    </dgm:pt>
    <dgm:pt modelId="{9EDA3FBD-7A67-4321-B1FD-26AEFF49CEDC}" type="pres">
      <dgm:prSet presAssocID="{88A6EE31-264F-432D-A84F-A1D891173911}" presName="thinLine2b" presStyleLbl="callout" presStyleIdx="0" presStyleCnt="4"/>
      <dgm:spPr/>
    </dgm:pt>
    <dgm:pt modelId="{05580820-5354-44C1-863A-83FA1E1518D4}" type="pres">
      <dgm:prSet presAssocID="{88A6EE31-264F-432D-A84F-A1D891173911}" presName="vertSpace2b" presStyleCnt="0"/>
      <dgm:spPr/>
    </dgm:pt>
    <dgm:pt modelId="{7996C546-6E1E-4C2B-8DA5-7267F494C0D4}" type="pres">
      <dgm:prSet presAssocID="{8FF8AA09-D58E-4392-A5C4-A5458A8697F8}" presName="horz2" presStyleCnt="0"/>
      <dgm:spPr/>
    </dgm:pt>
    <dgm:pt modelId="{C6BCAB96-1F2B-4D86-9B05-2AD2EFA79D84}" type="pres">
      <dgm:prSet presAssocID="{8FF8AA09-D58E-4392-A5C4-A5458A8697F8}" presName="horzSpace2" presStyleCnt="0"/>
      <dgm:spPr/>
    </dgm:pt>
    <dgm:pt modelId="{459BBAD1-3500-4B5E-8A01-44F51D86CA7B}" type="pres">
      <dgm:prSet presAssocID="{8FF8AA09-D58E-4392-A5C4-A5458A8697F8}" presName="tx2" presStyleLbl="revTx" presStyleIdx="2" presStyleCnt="5"/>
      <dgm:spPr/>
    </dgm:pt>
    <dgm:pt modelId="{EA912BAA-ACC3-426A-9A55-7F30481766D8}" type="pres">
      <dgm:prSet presAssocID="{8FF8AA09-D58E-4392-A5C4-A5458A8697F8}" presName="vert2" presStyleCnt="0"/>
      <dgm:spPr/>
    </dgm:pt>
    <dgm:pt modelId="{9854B46C-6FB1-449D-A23B-C93EE289B8B0}" type="pres">
      <dgm:prSet presAssocID="{8FF8AA09-D58E-4392-A5C4-A5458A8697F8}" presName="thinLine2b" presStyleLbl="callout" presStyleIdx="1" presStyleCnt="4"/>
      <dgm:spPr/>
    </dgm:pt>
    <dgm:pt modelId="{EF9EADEE-2BB1-4AF5-BB42-372D1725E9E8}" type="pres">
      <dgm:prSet presAssocID="{8FF8AA09-D58E-4392-A5C4-A5458A8697F8}" presName="vertSpace2b" presStyleCnt="0"/>
      <dgm:spPr/>
    </dgm:pt>
    <dgm:pt modelId="{1C6DAA41-4C86-43B0-AEB4-0ABC5B764F26}" type="pres">
      <dgm:prSet presAssocID="{FF02E64E-5983-4AB7-8221-DDE5EF248903}" presName="horz2" presStyleCnt="0"/>
      <dgm:spPr/>
    </dgm:pt>
    <dgm:pt modelId="{04947112-90AA-4A03-B0EE-58EC9F70AE06}" type="pres">
      <dgm:prSet presAssocID="{FF02E64E-5983-4AB7-8221-DDE5EF248903}" presName="horzSpace2" presStyleCnt="0"/>
      <dgm:spPr/>
    </dgm:pt>
    <dgm:pt modelId="{3FAD7DC1-E4C0-4B4A-B4D6-86B068080A98}" type="pres">
      <dgm:prSet presAssocID="{FF02E64E-5983-4AB7-8221-DDE5EF248903}" presName="tx2" presStyleLbl="revTx" presStyleIdx="3" presStyleCnt="5"/>
      <dgm:spPr/>
    </dgm:pt>
    <dgm:pt modelId="{B9AF4A56-2FFD-4A98-9F46-4CFDDDEB1EB2}" type="pres">
      <dgm:prSet presAssocID="{FF02E64E-5983-4AB7-8221-DDE5EF248903}" presName="vert2" presStyleCnt="0"/>
      <dgm:spPr/>
    </dgm:pt>
    <dgm:pt modelId="{11DC5A6C-AA44-4BF6-AA1E-A8DA3ED6F091}" type="pres">
      <dgm:prSet presAssocID="{FF02E64E-5983-4AB7-8221-DDE5EF248903}" presName="thinLine2b" presStyleLbl="callout" presStyleIdx="2" presStyleCnt="4"/>
      <dgm:spPr/>
    </dgm:pt>
    <dgm:pt modelId="{7A802267-AA74-41B5-9990-A6BF0464DAC6}" type="pres">
      <dgm:prSet presAssocID="{FF02E64E-5983-4AB7-8221-DDE5EF248903}" presName="vertSpace2b" presStyleCnt="0"/>
      <dgm:spPr/>
    </dgm:pt>
    <dgm:pt modelId="{F3BEBA71-76D4-4615-BFF5-22F11CF26D1C}" type="pres">
      <dgm:prSet presAssocID="{E7259B7E-C41F-478D-A83B-793297321CAA}" presName="horz2" presStyleCnt="0"/>
      <dgm:spPr/>
    </dgm:pt>
    <dgm:pt modelId="{0187B325-DC26-450A-9CA7-D013458266FA}" type="pres">
      <dgm:prSet presAssocID="{E7259B7E-C41F-478D-A83B-793297321CAA}" presName="horzSpace2" presStyleCnt="0"/>
      <dgm:spPr/>
    </dgm:pt>
    <dgm:pt modelId="{835CDD75-1CE0-44B9-94A3-D78F6F598694}" type="pres">
      <dgm:prSet presAssocID="{E7259B7E-C41F-478D-A83B-793297321CAA}" presName="tx2" presStyleLbl="revTx" presStyleIdx="4" presStyleCnt="5"/>
      <dgm:spPr/>
    </dgm:pt>
    <dgm:pt modelId="{90B09B11-F266-4D87-9B6F-DF22C19DAB80}" type="pres">
      <dgm:prSet presAssocID="{E7259B7E-C41F-478D-A83B-793297321CAA}" presName="vert2" presStyleCnt="0"/>
      <dgm:spPr/>
    </dgm:pt>
    <dgm:pt modelId="{2085194C-9971-4B4F-A3E4-AEA0E0357E93}" type="pres">
      <dgm:prSet presAssocID="{E7259B7E-C41F-478D-A83B-793297321CAA}" presName="thinLine2b" presStyleLbl="callout" presStyleIdx="3" presStyleCnt="4"/>
      <dgm:spPr/>
    </dgm:pt>
    <dgm:pt modelId="{6D21AD61-EE9D-46A0-84E9-C8DDE618F85C}" type="pres">
      <dgm:prSet presAssocID="{E7259B7E-C41F-478D-A83B-793297321CAA}" presName="vertSpace2b" presStyleCnt="0"/>
      <dgm:spPr/>
    </dgm:pt>
  </dgm:ptLst>
  <dgm:cxnLst>
    <dgm:cxn modelId="{983C2003-CA9F-4792-B4B8-0F61AB7C79C3}" srcId="{F03EF712-ADB7-4CD4-A7C3-1BA6849B00EF}" destId="{FF02E64E-5983-4AB7-8221-DDE5EF248903}" srcOrd="2" destOrd="0" parTransId="{38957E08-7053-4BBB-8CAE-508C926C0685}" sibTransId="{69EB0D35-92EC-412D-A9E0-1BC4E19D716B}"/>
    <dgm:cxn modelId="{ABEAD508-94B7-4033-816F-5EC9ABE75C08}" srcId="{F03EF712-ADB7-4CD4-A7C3-1BA6849B00EF}" destId="{88A6EE31-264F-432D-A84F-A1D891173911}" srcOrd="0" destOrd="0" parTransId="{F0FF77B0-0B5D-4D99-8CFD-8BE3FB5A4097}" sibTransId="{F79B66F7-C3AC-49EF-94A7-671693A68940}"/>
    <dgm:cxn modelId="{BBF9E823-682F-435F-97B0-C7643486F13A}" srcId="{B9891E99-3840-4515-ACDA-4B8E1C1305BD}" destId="{F03EF712-ADB7-4CD4-A7C3-1BA6849B00EF}" srcOrd="0" destOrd="0" parTransId="{DD721B1E-2F3D-4E0B-9787-034DD0277A9A}" sibTransId="{7EB30F17-D18B-430B-921B-D10820438E43}"/>
    <dgm:cxn modelId="{9BB17666-3891-4EE7-A53B-E1A616F7CFB1}" type="presOf" srcId="{8FF8AA09-D58E-4392-A5C4-A5458A8697F8}" destId="{459BBAD1-3500-4B5E-8A01-44F51D86CA7B}" srcOrd="0" destOrd="0" presId="urn:microsoft.com/office/officeart/2008/layout/LinedList"/>
    <dgm:cxn modelId="{0F3B8771-CB05-4666-A3A5-3C5D49028BEF}" type="presOf" srcId="{F03EF712-ADB7-4CD4-A7C3-1BA6849B00EF}" destId="{CAD9DE32-FE59-4F90-9C90-0FD8A3042CFD}" srcOrd="0" destOrd="0" presId="urn:microsoft.com/office/officeart/2008/layout/LinedList"/>
    <dgm:cxn modelId="{9BE07E77-280D-411D-8C3E-53904303F9C1}" srcId="{F03EF712-ADB7-4CD4-A7C3-1BA6849B00EF}" destId="{8FF8AA09-D58E-4392-A5C4-A5458A8697F8}" srcOrd="1" destOrd="0" parTransId="{06DC9DAD-3164-4346-A2C0-C0960C709413}" sibTransId="{7F5D3F0B-D685-4AFE-8850-4C9760326EF5}"/>
    <dgm:cxn modelId="{85604A89-F3A3-4E9C-83AF-AF162AC8A36D}" type="presOf" srcId="{E7259B7E-C41F-478D-A83B-793297321CAA}" destId="{835CDD75-1CE0-44B9-94A3-D78F6F598694}" srcOrd="0" destOrd="0" presId="urn:microsoft.com/office/officeart/2008/layout/LinedList"/>
    <dgm:cxn modelId="{8EC2FDA3-1C01-4506-A6D1-ED1A45D1D14C}" srcId="{F03EF712-ADB7-4CD4-A7C3-1BA6849B00EF}" destId="{E7259B7E-C41F-478D-A83B-793297321CAA}" srcOrd="3" destOrd="0" parTransId="{931F437E-7F32-47FE-BDD4-38C0756B8727}" sibTransId="{80FB4BAB-7800-471C-AF90-041114A880E6}"/>
    <dgm:cxn modelId="{777F41E2-2310-4736-B5CC-939A368E240B}" type="presOf" srcId="{88A6EE31-264F-432D-A84F-A1D891173911}" destId="{792A5F2A-6040-45EA-8CBE-EF15D59E6A58}" srcOrd="0" destOrd="0" presId="urn:microsoft.com/office/officeart/2008/layout/LinedList"/>
    <dgm:cxn modelId="{14CE51EE-F0E5-4782-8F30-FAF939C68E9F}" type="presOf" srcId="{FF02E64E-5983-4AB7-8221-DDE5EF248903}" destId="{3FAD7DC1-E4C0-4B4A-B4D6-86B068080A98}" srcOrd="0" destOrd="0" presId="urn:microsoft.com/office/officeart/2008/layout/LinedList"/>
    <dgm:cxn modelId="{C7281EF4-7BC5-4902-B5D5-5AA625A698E1}" type="presOf" srcId="{B9891E99-3840-4515-ACDA-4B8E1C1305BD}" destId="{E0FC1755-7E38-445D-B84F-E513F02CE238}" srcOrd="0" destOrd="0" presId="urn:microsoft.com/office/officeart/2008/layout/LinedList"/>
    <dgm:cxn modelId="{A12C9CB6-CB34-4002-BF99-4B9498CA232E}" type="presParOf" srcId="{E0FC1755-7E38-445D-B84F-E513F02CE238}" destId="{95E4D69E-1103-446F-8A29-BA591CDD14D3}" srcOrd="0" destOrd="0" presId="urn:microsoft.com/office/officeart/2008/layout/LinedList"/>
    <dgm:cxn modelId="{FF300A66-148B-4D73-88C2-975E45F75D92}" type="presParOf" srcId="{E0FC1755-7E38-445D-B84F-E513F02CE238}" destId="{495131F7-63D2-4F26-B769-671211404048}" srcOrd="1" destOrd="0" presId="urn:microsoft.com/office/officeart/2008/layout/LinedList"/>
    <dgm:cxn modelId="{09903AC6-66F9-4626-A0F9-5B3401A85DF0}" type="presParOf" srcId="{495131F7-63D2-4F26-B769-671211404048}" destId="{CAD9DE32-FE59-4F90-9C90-0FD8A3042CFD}" srcOrd="0" destOrd="0" presId="urn:microsoft.com/office/officeart/2008/layout/LinedList"/>
    <dgm:cxn modelId="{99D7579E-6C09-4969-AA11-49A06603E329}" type="presParOf" srcId="{495131F7-63D2-4F26-B769-671211404048}" destId="{53C5C3EF-8954-49A1-BC39-3DC899520E35}" srcOrd="1" destOrd="0" presId="urn:microsoft.com/office/officeart/2008/layout/LinedList"/>
    <dgm:cxn modelId="{A9F15CB0-DC8F-42A0-BD3F-C768A8DA1F8C}" type="presParOf" srcId="{53C5C3EF-8954-49A1-BC39-3DC899520E35}" destId="{D630683B-5676-4C53-9272-8EFED3621C33}" srcOrd="0" destOrd="0" presId="urn:microsoft.com/office/officeart/2008/layout/LinedList"/>
    <dgm:cxn modelId="{3B059C9F-6531-4EA2-97C1-E71952AE82DB}" type="presParOf" srcId="{53C5C3EF-8954-49A1-BC39-3DC899520E35}" destId="{02DE3B0A-49C6-4192-9AAD-1DC39A2BC4CD}" srcOrd="1" destOrd="0" presId="urn:microsoft.com/office/officeart/2008/layout/LinedList"/>
    <dgm:cxn modelId="{1B9AA2AB-2E96-4F9A-810C-247F00B837CC}" type="presParOf" srcId="{02DE3B0A-49C6-4192-9AAD-1DC39A2BC4CD}" destId="{CEDE2166-A62B-4508-9A2C-EA5FA97DE5C1}" srcOrd="0" destOrd="0" presId="urn:microsoft.com/office/officeart/2008/layout/LinedList"/>
    <dgm:cxn modelId="{FA9B0C9D-E6D3-4696-838F-85964B1ED40E}" type="presParOf" srcId="{02DE3B0A-49C6-4192-9AAD-1DC39A2BC4CD}" destId="{792A5F2A-6040-45EA-8CBE-EF15D59E6A58}" srcOrd="1" destOrd="0" presId="urn:microsoft.com/office/officeart/2008/layout/LinedList"/>
    <dgm:cxn modelId="{5EF2E841-6E24-4F80-9CA5-D7AA85C19997}" type="presParOf" srcId="{02DE3B0A-49C6-4192-9AAD-1DC39A2BC4CD}" destId="{D16D0472-F28E-498C-A282-AD6B54912D4B}" srcOrd="2" destOrd="0" presId="urn:microsoft.com/office/officeart/2008/layout/LinedList"/>
    <dgm:cxn modelId="{4177C3E2-3E96-4AF4-B708-E107A1DEBFF9}" type="presParOf" srcId="{53C5C3EF-8954-49A1-BC39-3DC899520E35}" destId="{9EDA3FBD-7A67-4321-B1FD-26AEFF49CEDC}" srcOrd="2" destOrd="0" presId="urn:microsoft.com/office/officeart/2008/layout/LinedList"/>
    <dgm:cxn modelId="{4489DC54-486A-4306-8FD5-D81718ACE202}" type="presParOf" srcId="{53C5C3EF-8954-49A1-BC39-3DC899520E35}" destId="{05580820-5354-44C1-863A-83FA1E1518D4}" srcOrd="3" destOrd="0" presId="urn:microsoft.com/office/officeart/2008/layout/LinedList"/>
    <dgm:cxn modelId="{514326EC-FEFD-480C-AF76-6DE3D37D842A}" type="presParOf" srcId="{53C5C3EF-8954-49A1-BC39-3DC899520E35}" destId="{7996C546-6E1E-4C2B-8DA5-7267F494C0D4}" srcOrd="4" destOrd="0" presId="urn:microsoft.com/office/officeart/2008/layout/LinedList"/>
    <dgm:cxn modelId="{B8E482FF-D62E-4AEA-9AB7-AD83AE56282B}" type="presParOf" srcId="{7996C546-6E1E-4C2B-8DA5-7267F494C0D4}" destId="{C6BCAB96-1F2B-4D86-9B05-2AD2EFA79D84}" srcOrd="0" destOrd="0" presId="urn:microsoft.com/office/officeart/2008/layout/LinedList"/>
    <dgm:cxn modelId="{A7E69342-18B9-4CA1-8911-E475862F516E}" type="presParOf" srcId="{7996C546-6E1E-4C2B-8DA5-7267F494C0D4}" destId="{459BBAD1-3500-4B5E-8A01-44F51D86CA7B}" srcOrd="1" destOrd="0" presId="urn:microsoft.com/office/officeart/2008/layout/LinedList"/>
    <dgm:cxn modelId="{326FB56B-0D06-4323-97EA-B217110D2667}" type="presParOf" srcId="{7996C546-6E1E-4C2B-8DA5-7267F494C0D4}" destId="{EA912BAA-ACC3-426A-9A55-7F30481766D8}" srcOrd="2" destOrd="0" presId="urn:microsoft.com/office/officeart/2008/layout/LinedList"/>
    <dgm:cxn modelId="{C7B475D5-BE58-4035-9EDD-C26A3197A522}" type="presParOf" srcId="{53C5C3EF-8954-49A1-BC39-3DC899520E35}" destId="{9854B46C-6FB1-449D-A23B-C93EE289B8B0}" srcOrd="5" destOrd="0" presId="urn:microsoft.com/office/officeart/2008/layout/LinedList"/>
    <dgm:cxn modelId="{E2ABB162-6FFA-4240-A612-E6205E843E02}" type="presParOf" srcId="{53C5C3EF-8954-49A1-BC39-3DC899520E35}" destId="{EF9EADEE-2BB1-4AF5-BB42-372D1725E9E8}" srcOrd="6" destOrd="0" presId="urn:microsoft.com/office/officeart/2008/layout/LinedList"/>
    <dgm:cxn modelId="{A01B155F-3BBE-4571-836B-A6A8BD53D102}" type="presParOf" srcId="{53C5C3EF-8954-49A1-BC39-3DC899520E35}" destId="{1C6DAA41-4C86-43B0-AEB4-0ABC5B764F26}" srcOrd="7" destOrd="0" presId="urn:microsoft.com/office/officeart/2008/layout/LinedList"/>
    <dgm:cxn modelId="{DDB96C32-B3CA-4025-912E-DD98D03771E8}" type="presParOf" srcId="{1C6DAA41-4C86-43B0-AEB4-0ABC5B764F26}" destId="{04947112-90AA-4A03-B0EE-58EC9F70AE06}" srcOrd="0" destOrd="0" presId="urn:microsoft.com/office/officeart/2008/layout/LinedList"/>
    <dgm:cxn modelId="{EEF1CCC5-84EA-402F-9EC4-07BE94847F81}" type="presParOf" srcId="{1C6DAA41-4C86-43B0-AEB4-0ABC5B764F26}" destId="{3FAD7DC1-E4C0-4B4A-B4D6-86B068080A98}" srcOrd="1" destOrd="0" presId="urn:microsoft.com/office/officeart/2008/layout/LinedList"/>
    <dgm:cxn modelId="{F0B3202F-7DA4-4641-BD49-E3A7438E0D5E}" type="presParOf" srcId="{1C6DAA41-4C86-43B0-AEB4-0ABC5B764F26}" destId="{B9AF4A56-2FFD-4A98-9F46-4CFDDDEB1EB2}" srcOrd="2" destOrd="0" presId="urn:microsoft.com/office/officeart/2008/layout/LinedList"/>
    <dgm:cxn modelId="{1F240B4D-D2A6-4986-A02D-E0833BF724E3}" type="presParOf" srcId="{53C5C3EF-8954-49A1-BC39-3DC899520E35}" destId="{11DC5A6C-AA44-4BF6-AA1E-A8DA3ED6F091}" srcOrd="8" destOrd="0" presId="urn:microsoft.com/office/officeart/2008/layout/LinedList"/>
    <dgm:cxn modelId="{9388BBDB-F28E-4298-8C0A-6B1F4E6E7970}" type="presParOf" srcId="{53C5C3EF-8954-49A1-BC39-3DC899520E35}" destId="{7A802267-AA74-41B5-9990-A6BF0464DAC6}" srcOrd="9" destOrd="0" presId="urn:microsoft.com/office/officeart/2008/layout/LinedList"/>
    <dgm:cxn modelId="{513D634C-E050-4BE9-8108-AABCC98E55B6}" type="presParOf" srcId="{53C5C3EF-8954-49A1-BC39-3DC899520E35}" destId="{F3BEBA71-76D4-4615-BFF5-22F11CF26D1C}" srcOrd="10" destOrd="0" presId="urn:microsoft.com/office/officeart/2008/layout/LinedList"/>
    <dgm:cxn modelId="{C927F5DC-6642-4208-8A6D-2C540D02BC78}" type="presParOf" srcId="{F3BEBA71-76D4-4615-BFF5-22F11CF26D1C}" destId="{0187B325-DC26-450A-9CA7-D013458266FA}" srcOrd="0" destOrd="0" presId="urn:microsoft.com/office/officeart/2008/layout/LinedList"/>
    <dgm:cxn modelId="{222ACA9C-8E30-4001-B402-46E333F929FD}" type="presParOf" srcId="{F3BEBA71-76D4-4615-BFF5-22F11CF26D1C}" destId="{835CDD75-1CE0-44B9-94A3-D78F6F598694}" srcOrd="1" destOrd="0" presId="urn:microsoft.com/office/officeart/2008/layout/LinedList"/>
    <dgm:cxn modelId="{15CC629B-1C2D-4448-B712-56EDAFE4CFC5}" type="presParOf" srcId="{F3BEBA71-76D4-4615-BFF5-22F11CF26D1C}" destId="{90B09B11-F266-4D87-9B6F-DF22C19DAB80}" srcOrd="2" destOrd="0" presId="urn:microsoft.com/office/officeart/2008/layout/LinedList"/>
    <dgm:cxn modelId="{940999ED-7259-4D29-8218-DB3F2DABDB31}" type="presParOf" srcId="{53C5C3EF-8954-49A1-BC39-3DC899520E35}" destId="{2085194C-9971-4B4F-A3E4-AEA0E0357E93}" srcOrd="11" destOrd="0" presId="urn:microsoft.com/office/officeart/2008/layout/LinedList"/>
    <dgm:cxn modelId="{D3FE0491-2FE3-4CCC-AF42-B8CEC5219BB6}" type="presParOf" srcId="{53C5C3EF-8954-49A1-BC39-3DC899520E35}" destId="{6D21AD61-EE9D-46A0-84E9-C8DDE618F85C}" srcOrd="12"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BB6992-67CD-448B-A3AF-847B871DBA8D}" type="doc">
      <dgm:prSet loTypeId="urn:microsoft.com/office/officeart/2016/7/layout/HorizontalActionList" loCatId="List" qsTypeId="urn:microsoft.com/office/officeart/2005/8/quickstyle/simple2" qsCatId="simple" csTypeId="urn:microsoft.com/office/officeart/2005/8/colors/colorful5" csCatId="colorful"/>
      <dgm:spPr/>
      <dgm:t>
        <a:bodyPr/>
        <a:lstStyle/>
        <a:p>
          <a:endParaRPr lang="en-US"/>
        </a:p>
      </dgm:t>
    </dgm:pt>
    <dgm:pt modelId="{29953E59-C685-4F5B-A958-9AF6F0656A9A}">
      <dgm:prSet/>
      <dgm:spPr/>
      <dgm:t>
        <a:bodyPr/>
        <a:lstStyle/>
        <a:p>
          <a:r>
            <a:rPr lang="en-US"/>
            <a:t>Don't allow</a:t>
          </a:r>
        </a:p>
      </dgm:t>
    </dgm:pt>
    <dgm:pt modelId="{68AA89AD-5794-42D6-B5E9-64296F2FD196}" type="parTrans" cxnId="{B99F6612-C99A-476B-A9D5-FCFFBB8E934A}">
      <dgm:prSet/>
      <dgm:spPr/>
      <dgm:t>
        <a:bodyPr/>
        <a:lstStyle/>
        <a:p>
          <a:endParaRPr lang="en-US"/>
        </a:p>
      </dgm:t>
    </dgm:pt>
    <dgm:pt modelId="{2108289F-E9B5-4C26-9C3C-7BB607D91427}" type="sibTrans" cxnId="{B99F6612-C99A-476B-A9D5-FCFFBB8E934A}">
      <dgm:prSet/>
      <dgm:spPr/>
      <dgm:t>
        <a:bodyPr/>
        <a:lstStyle/>
        <a:p>
          <a:endParaRPr lang="en-US"/>
        </a:p>
      </dgm:t>
    </dgm:pt>
    <dgm:pt modelId="{7B75D14E-689D-470F-BF0A-97FBEF776195}">
      <dgm:prSet/>
      <dgm:spPr/>
      <dgm:t>
        <a:bodyPr/>
        <a:lstStyle/>
        <a:p>
          <a:r>
            <a:rPr lang="en-US"/>
            <a:t>Don't allow family members or children to use the device for schoolwork, gaming, or browsing.</a:t>
          </a:r>
        </a:p>
      </dgm:t>
    </dgm:pt>
    <dgm:pt modelId="{9ED4FF7A-7E2D-4A39-A689-2BA659B2B043}" type="parTrans" cxnId="{F4211A9D-EC2E-4661-AA2E-278F9E85ECC8}">
      <dgm:prSet/>
      <dgm:spPr/>
      <dgm:t>
        <a:bodyPr/>
        <a:lstStyle/>
        <a:p>
          <a:endParaRPr lang="en-US"/>
        </a:p>
      </dgm:t>
    </dgm:pt>
    <dgm:pt modelId="{6D8955D1-1110-4767-B1DF-6357DF7B2B45}" type="sibTrans" cxnId="{F4211A9D-EC2E-4661-AA2E-278F9E85ECC8}">
      <dgm:prSet/>
      <dgm:spPr/>
      <dgm:t>
        <a:bodyPr/>
        <a:lstStyle/>
        <a:p>
          <a:endParaRPr lang="en-US"/>
        </a:p>
      </dgm:t>
    </dgm:pt>
    <dgm:pt modelId="{FD8EED6B-9E1A-4B17-A790-4EEB2312796C}">
      <dgm:prSet/>
      <dgm:spPr/>
      <dgm:t>
        <a:bodyPr/>
        <a:lstStyle/>
        <a:p>
          <a:r>
            <a:rPr lang="en-US"/>
            <a:t>Don't download</a:t>
          </a:r>
        </a:p>
      </dgm:t>
    </dgm:pt>
    <dgm:pt modelId="{0380280D-17C0-4773-BA87-45E5E11E9EA5}" type="parTrans" cxnId="{31A0F8EE-FF84-4D1D-88CF-DDD80E881DC1}">
      <dgm:prSet/>
      <dgm:spPr/>
      <dgm:t>
        <a:bodyPr/>
        <a:lstStyle/>
        <a:p>
          <a:endParaRPr lang="en-US"/>
        </a:p>
      </dgm:t>
    </dgm:pt>
    <dgm:pt modelId="{0C6335BC-157F-4F3A-B19A-9AD12998A87A}" type="sibTrans" cxnId="{31A0F8EE-FF84-4D1D-88CF-DDD80E881DC1}">
      <dgm:prSet/>
      <dgm:spPr/>
      <dgm:t>
        <a:bodyPr/>
        <a:lstStyle/>
        <a:p>
          <a:endParaRPr lang="en-US"/>
        </a:p>
      </dgm:t>
    </dgm:pt>
    <dgm:pt modelId="{9DEED1E7-BA51-4060-B068-02A526579777}">
      <dgm:prSet/>
      <dgm:spPr/>
      <dgm:t>
        <a:bodyPr/>
        <a:lstStyle/>
        <a:p>
          <a:r>
            <a:rPr lang="en-US"/>
            <a:t>Don't download unauthorized software, browser extensions, or pirated media.</a:t>
          </a:r>
        </a:p>
      </dgm:t>
    </dgm:pt>
    <dgm:pt modelId="{BA0B544D-43BC-41E8-A032-458F8D81A026}" type="parTrans" cxnId="{FC761C9D-B1EE-4008-8B20-2A2F00904670}">
      <dgm:prSet/>
      <dgm:spPr/>
      <dgm:t>
        <a:bodyPr/>
        <a:lstStyle/>
        <a:p>
          <a:endParaRPr lang="en-US"/>
        </a:p>
      </dgm:t>
    </dgm:pt>
    <dgm:pt modelId="{F7364D0A-4C01-48F8-A90D-7BB8C70EC329}" type="sibTrans" cxnId="{FC761C9D-B1EE-4008-8B20-2A2F00904670}">
      <dgm:prSet/>
      <dgm:spPr/>
      <dgm:t>
        <a:bodyPr/>
        <a:lstStyle/>
        <a:p>
          <a:endParaRPr lang="en-US"/>
        </a:p>
      </dgm:t>
    </dgm:pt>
    <dgm:pt modelId="{DB626EEF-C789-4E17-A6DE-82133B36AB5B}">
      <dgm:prSet/>
      <dgm:spPr/>
      <dgm:t>
        <a:bodyPr/>
        <a:lstStyle/>
        <a:p>
          <a:r>
            <a:rPr lang="en-US"/>
            <a:t>Don't keep</a:t>
          </a:r>
        </a:p>
      </dgm:t>
    </dgm:pt>
    <dgm:pt modelId="{7794A09C-F3BA-4D6D-B542-6FB2D95A0263}" type="parTrans" cxnId="{8BD6C19A-C3C3-45C5-B834-7C38BF3D4E3D}">
      <dgm:prSet/>
      <dgm:spPr/>
      <dgm:t>
        <a:bodyPr/>
        <a:lstStyle/>
        <a:p>
          <a:endParaRPr lang="en-US"/>
        </a:p>
      </dgm:t>
    </dgm:pt>
    <dgm:pt modelId="{1EF12015-D4F3-423F-8016-EA4CA4EAD5F2}" type="sibTrans" cxnId="{8BD6C19A-C3C3-45C5-B834-7C38BF3D4E3D}">
      <dgm:prSet/>
      <dgm:spPr/>
      <dgm:t>
        <a:bodyPr/>
        <a:lstStyle/>
        <a:p>
          <a:endParaRPr lang="en-US"/>
        </a:p>
      </dgm:t>
    </dgm:pt>
    <dgm:pt modelId="{CC57B1DE-3F99-46F6-8C92-2F6C7A0B5F9C}">
      <dgm:prSet/>
      <dgm:spPr/>
      <dgm:t>
        <a:bodyPr/>
        <a:lstStyle/>
        <a:p>
          <a:r>
            <a:rPr lang="en-US"/>
            <a:t>Don't keep your passwords on a sticky note attached to the laptop or inside the laptop bag.</a:t>
          </a:r>
        </a:p>
      </dgm:t>
    </dgm:pt>
    <dgm:pt modelId="{5AC33ED6-740C-43F8-AFE9-BB220506AEBA}" type="parTrans" cxnId="{92C1BE3E-7959-45A6-A200-803614700F46}">
      <dgm:prSet/>
      <dgm:spPr/>
      <dgm:t>
        <a:bodyPr/>
        <a:lstStyle/>
        <a:p>
          <a:endParaRPr lang="en-US"/>
        </a:p>
      </dgm:t>
    </dgm:pt>
    <dgm:pt modelId="{2E809059-200A-4B6C-98EC-C6A85CD5663F}" type="sibTrans" cxnId="{92C1BE3E-7959-45A6-A200-803614700F46}">
      <dgm:prSet/>
      <dgm:spPr/>
      <dgm:t>
        <a:bodyPr/>
        <a:lstStyle/>
        <a:p>
          <a:endParaRPr lang="en-US"/>
        </a:p>
      </dgm:t>
    </dgm:pt>
    <dgm:pt modelId="{D9B646F9-EA09-4831-A20E-CA17573D16B3}">
      <dgm:prSet/>
      <dgm:spPr/>
      <dgm:t>
        <a:bodyPr/>
        <a:lstStyle/>
        <a:p>
          <a:r>
            <a:rPr lang="en-US"/>
            <a:t>Don't eat or drink</a:t>
          </a:r>
        </a:p>
      </dgm:t>
    </dgm:pt>
    <dgm:pt modelId="{0193B3E0-5BFF-4EDE-AA7B-E6B5C67CC540}" type="parTrans" cxnId="{AB321F7D-A5C1-47C7-A45D-F6CC2C08196B}">
      <dgm:prSet/>
      <dgm:spPr/>
      <dgm:t>
        <a:bodyPr/>
        <a:lstStyle/>
        <a:p>
          <a:endParaRPr lang="en-US"/>
        </a:p>
      </dgm:t>
    </dgm:pt>
    <dgm:pt modelId="{378687C9-715B-40A8-B97D-284E0BB7A03C}" type="sibTrans" cxnId="{AB321F7D-A5C1-47C7-A45D-F6CC2C08196B}">
      <dgm:prSet/>
      <dgm:spPr/>
      <dgm:t>
        <a:bodyPr/>
        <a:lstStyle/>
        <a:p>
          <a:endParaRPr lang="en-US"/>
        </a:p>
      </dgm:t>
    </dgm:pt>
    <dgm:pt modelId="{92DBF7A7-B991-4DC8-8A2B-C691017AA301}">
      <dgm:prSet/>
      <dgm:spPr/>
      <dgm:t>
        <a:bodyPr/>
        <a:lstStyle/>
        <a:p>
          <a:r>
            <a:rPr lang="en-US"/>
            <a:t>Don't eat or drink directly over the keyboard—liquid damage is one of the most common (and expensive) repairs.</a:t>
          </a:r>
        </a:p>
      </dgm:t>
    </dgm:pt>
    <dgm:pt modelId="{C5BF98D4-2A7E-4E42-B626-1DAF064FB6A3}" type="parTrans" cxnId="{7826262C-3992-4C83-9AA7-73F5F7A1E755}">
      <dgm:prSet/>
      <dgm:spPr/>
      <dgm:t>
        <a:bodyPr/>
        <a:lstStyle/>
        <a:p>
          <a:endParaRPr lang="en-US"/>
        </a:p>
      </dgm:t>
    </dgm:pt>
    <dgm:pt modelId="{829C9F8A-6935-49B5-8D2C-4053D4806748}" type="sibTrans" cxnId="{7826262C-3992-4C83-9AA7-73F5F7A1E755}">
      <dgm:prSet/>
      <dgm:spPr/>
      <dgm:t>
        <a:bodyPr/>
        <a:lstStyle/>
        <a:p>
          <a:endParaRPr lang="en-US"/>
        </a:p>
      </dgm:t>
    </dgm:pt>
    <dgm:pt modelId="{AF3E752A-FA87-47EC-B65C-24F47FD1AFA5}">
      <dgm:prSet/>
      <dgm:spPr/>
      <dgm:t>
        <a:bodyPr/>
        <a:lstStyle/>
        <a:p>
          <a:r>
            <a:rPr lang="en-US"/>
            <a:t>Don't check</a:t>
          </a:r>
        </a:p>
      </dgm:t>
    </dgm:pt>
    <dgm:pt modelId="{CD00F7AA-5C3A-4FCD-89DC-82456B19CB08}" type="parTrans" cxnId="{BC5EE4B2-F743-4D5F-8E59-69E384F0A87D}">
      <dgm:prSet/>
      <dgm:spPr/>
      <dgm:t>
        <a:bodyPr/>
        <a:lstStyle/>
        <a:p>
          <a:endParaRPr lang="en-US"/>
        </a:p>
      </dgm:t>
    </dgm:pt>
    <dgm:pt modelId="{7996C254-7F16-4595-98E9-14E13405D369}" type="sibTrans" cxnId="{BC5EE4B2-F743-4D5F-8E59-69E384F0A87D}">
      <dgm:prSet/>
      <dgm:spPr/>
      <dgm:t>
        <a:bodyPr/>
        <a:lstStyle/>
        <a:p>
          <a:endParaRPr lang="en-US"/>
        </a:p>
      </dgm:t>
    </dgm:pt>
    <dgm:pt modelId="{4513CC42-1FA0-45A2-81A7-341FA6E6EE93}">
      <dgm:prSet/>
      <dgm:spPr/>
      <dgm:t>
        <a:bodyPr/>
        <a:lstStyle/>
        <a:p>
          <a:r>
            <a:rPr lang="en-US"/>
            <a:t>Don't check the laptop in as luggage when flying; always keep it in your carry-on to prevent theft or rough handling.</a:t>
          </a:r>
        </a:p>
      </dgm:t>
    </dgm:pt>
    <dgm:pt modelId="{5867BC09-8EDA-4A3C-9101-1B57FC4F7582}" type="parTrans" cxnId="{2B8A4A0C-9703-4ED3-8654-8D97D006FDCD}">
      <dgm:prSet/>
      <dgm:spPr/>
      <dgm:t>
        <a:bodyPr/>
        <a:lstStyle/>
        <a:p>
          <a:endParaRPr lang="en-US"/>
        </a:p>
      </dgm:t>
    </dgm:pt>
    <dgm:pt modelId="{9D237E72-1114-4E96-A718-9EC528694755}" type="sibTrans" cxnId="{2B8A4A0C-9703-4ED3-8654-8D97D006FDCD}">
      <dgm:prSet/>
      <dgm:spPr/>
      <dgm:t>
        <a:bodyPr/>
        <a:lstStyle/>
        <a:p>
          <a:endParaRPr lang="en-US"/>
        </a:p>
      </dgm:t>
    </dgm:pt>
    <dgm:pt modelId="{B9C8BB5A-8B70-4E88-B44E-38B8515F02B5}" type="pres">
      <dgm:prSet presAssocID="{66BB6992-67CD-448B-A3AF-847B871DBA8D}" presName="Name0" presStyleCnt="0">
        <dgm:presLayoutVars>
          <dgm:dir/>
          <dgm:animLvl val="lvl"/>
          <dgm:resizeHandles val="exact"/>
        </dgm:presLayoutVars>
      </dgm:prSet>
      <dgm:spPr/>
    </dgm:pt>
    <dgm:pt modelId="{C5680A74-920F-4E5D-91A8-C4E5D74A2702}" type="pres">
      <dgm:prSet presAssocID="{29953E59-C685-4F5B-A958-9AF6F0656A9A}" presName="composite" presStyleCnt="0"/>
      <dgm:spPr/>
    </dgm:pt>
    <dgm:pt modelId="{B40870C6-7684-4992-BA5A-9001182D30FB}" type="pres">
      <dgm:prSet presAssocID="{29953E59-C685-4F5B-A958-9AF6F0656A9A}" presName="parTx" presStyleLbl="alignNode1" presStyleIdx="0" presStyleCnt="5">
        <dgm:presLayoutVars>
          <dgm:chMax val="0"/>
          <dgm:chPref val="0"/>
        </dgm:presLayoutVars>
      </dgm:prSet>
      <dgm:spPr/>
    </dgm:pt>
    <dgm:pt modelId="{95F76DA2-95E8-4536-94B9-B9812D371163}" type="pres">
      <dgm:prSet presAssocID="{29953E59-C685-4F5B-A958-9AF6F0656A9A}" presName="desTx" presStyleLbl="alignAccFollowNode1" presStyleIdx="0" presStyleCnt="5">
        <dgm:presLayoutVars/>
      </dgm:prSet>
      <dgm:spPr/>
    </dgm:pt>
    <dgm:pt modelId="{9AB2641C-A884-489F-9A87-B7155ABED119}" type="pres">
      <dgm:prSet presAssocID="{2108289F-E9B5-4C26-9C3C-7BB607D91427}" presName="space" presStyleCnt="0"/>
      <dgm:spPr/>
    </dgm:pt>
    <dgm:pt modelId="{220AC6DA-996A-41FF-8331-594D75BBB29E}" type="pres">
      <dgm:prSet presAssocID="{FD8EED6B-9E1A-4B17-A790-4EEB2312796C}" presName="composite" presStyleCnt="0"/>
      <dgm:spPr/>
    </dgm:pt>
    <dgm:pt modelId="{C1E40739-7E6E-428A-85E0-F56526A1E821}" type="pres">
      <dgm:prSet presAssocID="{FD8EED6B-9E1A-4B17-A790-4EEB2312796C}" presName="parTx" presStyleLbl="alignNode1" presStyleIdx="1" presStyleCnt="5">
        <dgm:presLayoutVars>
          <dgm:chMax val="0"/>
          <dgm:chPref val="0"/>
        </dgm:presLayoutVars>
      </dgm:prSet>
      <dgm:spPr/>
    </dgm:pt>
    <dgm:pt modelId="{E78B90C7-0522-49BF-B0A9-6B2CADFB996C}" type="pres">
      <dgm:prSet presAssocID="{FD8EED6B-9E1A-4B17-A790-4EEB2312796C}" presName="desTx" presStyleLbl="alignAccFollowNode1" presStyleIdx="1" presStyleCnt="5">
        <dgm:presLayoutVars/>
      </dgm:prSet>
      <dgm:spPr/>
    </dgm:pt>
    <dgm:pt modelId="{7C71E183-9A71-4A71-8626-7CFD938AD154}" type="pres">
      <dgm:prSet presAssocID="{0C6335BC-157F-4F3A-B19A-9AD12998A87A}" presName="space" presStyleCnt="0"/>
      <dgm:spPr/>
    </dgm:pt>
    <dgm:pt modelId="{FB473793-1F9F-4166-8DBC-A0908E49ABCF}" type="pres">
      <dgm:prSet presAssocID="{DB626EEF-C789-4E17-A6DE-82133B36AB5B}" presName="composite" presStyleCnt="0"/>
      <dgm:spPr/>
    </dgm:pt>
    <dgm:pt modelId="{D45A4F9C-339C-45AD-BB16-26FEFDF01396}" type="pres">
      <dgm:prSet presAssocID="{DB626EEF-C789-4E17-A6DE-82133B36AB5B}" presName="parTx" presStyleLbl="alignNode1" presStyleIdx="2" presStyleCnt="5">
        <dgm:presLayoutVars>
          <dgm:chMax val="0"/>
          <dgm:chPref val="0"/>
        </dgm:presLayoutVars>
      </dgm:prSet>
      <dgm:spPr/>
    </dgm:pt>
    <dgm:pt modelId="{384989EF-8B31-4A18-815C-968751609A87}" type="pres">
      <dgm:prSet presAssocID="{DB626EEF-C789-4E17-A6DE-82133B36AB5B}" presName="desTx" presStyleLbl="alignAccFollowNode1" presStyleIdx="2" presStyleCnt="5">
        <dgm:presLayoutVars/>
      </dgm:prSet>
      <dgm:spPr/>
    </dgm:pt>
    <dgm:pt modelId="{0A6935FB-C91D-49C4-BCB0-6A0C877EAE14}" type="pres">
      <dgm:prSet presAssocID="{1EF12015-D4F3-423F-8016-EA4CA4EAD5F2}" presName="space" presStyleCnt="0"/>
      <dgm:spPr/>
    </dgm:pt>
    <dgm:pt modelId="{E9F48428-5626-4E9D-B9FD-822628BFEAB6}" type="pres">
      <dgm:prSet presAssocID="{D9B646F9-EA09-4831-A20E-CA17573D16B3}" presName="composite" presStyleCnt="0"/>
      <dgm:spPr/>
    </dgm:pt>
    <dgm:pt modelId="{A851280B-8CB1-4D3D-8ABD-578CD2B0E19D}" type="pres">
      <dgm:prSet presAssocID="{D9B646F9-EA09-4831-A20E-CA17573D16B3}" presName="parTx" presStyleLbl="alignNode1" presStyleIdx="3" presStyleCnt="5">
        <dgm:presLayoutVars>
          <dgm:chMax val="0"/>
          <dgm:chPref val="0"/>
        </dgm:presLayoutVars>
      </dgm:prSet>
      <dgm:spPr/>
    </dgm:pt>
    <dgm:pt modelId="{C0F56F3C-F25C-45D5-AC27-29AD9FDA088C}" type="pres">
      <dgm:prSet presAssocID="{D9B646F9-EA09-4831-A20E-CA17573D16B3}" presName="desTx" presStyleLbl="alignAccFollowNode1" presStyleIdx="3" presStyleCnt="5">
        <dgm:presLayoutVars/>
      </dgm:prSet>
      <dgm:spPr/>
    </dgm:pt>
    <dgm:pt modelId="{0C780CC0-326F-4161-8242-53256D657147}" type="pres">
      <dgm:prSet presAssocID="{378687C9-715B-40A8-B97D-284E0BB7A03C}" presName="space" presStyleCnt="0"/>
      <dgm:spPr/>
    </dgm:pt>
    <dgm:pt modelId="{BCDB14EA-FBD3-48A5-9C72-71D1C604FF35}" type="pres">
      <dgm:prSet presAssocID="{AF3E752A-FA87-47EC-B65C-24F47FD1AFA5}" presName="composite" presStyleCnt="0"/>
      <dgm:spPr/>
    </dgm:pt>
    <dgm:pt modelId="{C909380B-FDFB-4D72-B849-8B8DC03BA559}" type="pres">
      <dgm:prSet presAssocID="{AF3E752A-FA87-47EC-B65C-24F47FD1AFA5}" presName="parTx" presStyleLbl="alignNode1" presStyleIdx="4" presStyleCnt="5">
        <dgm:presLayoutVars>
          <dgm:chMax val="0"/>
          <dgm:chPref val="0"/>
        </dgm:presLayoutVars>
      </dgm:prSet>
      <dgm:spPr/>
    </dgm:pt>
    <dgm:pt modelId="{11712F96-34A2-418B-8269-1C2BD11A5B5C}" type="pres">
      <dgm:prSet presAssocID="{AF3E752A-FA87-47EC-B65C-24F47FD1AFA5}" presName="desTx" presStyleLbl="alignAccFollowNode1" presStyleIdx="4" presStyleCnt="5">
        <dgm:presLayoutVars/>
      </dgm:prSet>
      <dgm:spPr/>
    </dgm:pt>
  </dgm:ptLst>
  <dgm:cxnLst>
    <dgm:cxn modelId="{2B8A4A0C-9703-4ED3-8654-8D97D006FDCD}" srcId="{AF3E752A-FA87-47EC-B65C-24F47FD1AFA5}" destId="{4513CC42-1FA0-45A2-81A7-341FA6E6EE93}" srcOrd="0" destOrd="0" parTransId="{5867BC09-8EDA-4A3C-9101-1B57FC4F7582}" sibTransId="{9D237E72-1114-4E96-A718-9EC528694755}"/>
    <dgm:cxn modelId="{B99F6612-C99A-476B-A9D5-FCFFBB8E934A}" srcId="{66BB6992-67CD-448B-A3AF-847B871DBA8D}" destId="{29953E59-C685-4F5B-A958-9AF6F0656A9A}" srcOrd="0" destOrd="0" parTransId="{68AA89AD-5794-42D6-B5E9-64296F2FD196}" sibTransId="{2108289F-E9B5-4C26-9C3C-7BB607D91427}"/>
    <dgm:cxn modelId="{BCAC8C23-A844-4970-AEE2-BD4A2B2F354D}" type="presOf" srcId="{CC57B1DE-3F99-46F6-8C92-2F6C7A0B5F9C}" destId="{384989EF-8B31-4A18-815C-968751609A87}" srcOrd="0" destOrd="0" presId="urn:microsoft.com/office/officeart/2016/7/layout/HorizontalActionList"/>
    <dgm:cxn modelId="{7826262C-3992-4C83-9AA7-73F5F7A1E755}" srcId="{D9B646F9-EA09-4831-A20E-CA17573D16B3}" destId="{92DBF7A7-B991-4DC8-8A2B-C691017AA301}" srcOrd="0" destOrd="0" parTransId="{C5BF98D4-2A7E-4E42-B626-1DAF064FB6A3}" sibTransId="{829C9F8A-6935-49B5-8D2C-4053D4806748}"/>
    <dgm:cxn modelId="{92C1BE3E-7959-45A6-A200-803614700F46}" srcId="{DB626EEF-C789-4E17-A6DE-82133B36AB5B}" destId="{CC57B1DE-3F99-46F6-8C92-2F6C7A0B5F9C}" srcOrd="0" destOrd="0" parTransId="{5AC33ED6-740C-43F8-AFE9-BB220506AEBA}" sibTransId="{2E809059-200A-4B6C-98EC-C6A85CD5663F}"/>
    <dgm:cxn modelId="{F950273F-E860-4E71-A6E8-9CE2351E1124}" type="presOf" srcId="{9DEED1E7-BA51-4060-B068-02A526579777}" destId="{E78B90C7-0522-49BF-B0A9-6B2CADFB996C}" srcOrd="0" destOrd="0" presId="urn:microsoft.com/office/officeart/2016/7/layout/HorizontalActionList"/>
    <dgm:cxn modelId="{AE4A795C-973A-430F-91C4-95E4C460809C}" type="presOf" srcId="{4513CC42-1FA0-45A2-81A7-341FA6E6EE93}" destId="{11712F96-34A2-418B-8269-1C2BD11A5B5C}" srcOrd="0" destOrd="0" presId="urn:microsoft.com/office/officeart/2016/7/layout/HorizontalActionList"/>
    <dgm:cxn modelId="{24C92660-1FFF-4A56-8DB3-415890FAECC4}" type="presOf" srcId="{7B75D14E-689D-470F-BF0A-97FBEF776195}" destId="{95F76DA2-95E8-4536-94B9-B9812D371163}" srcOrd="0" destOrd="0" presId="urn:microsoft.com/office/officeart/2016/7/layout/HorizontalActionList"/>
    <dgm:cxn modelId="{11C03261-5910-4247-92B0-0B8FA5F02B4C}" type="presOf" srcId="{29953E59-C685-4F5B-A958-9AF6F0656A9A}" destId="{B40870C6-7684-4992-BA5A-9001182D30FB}" srcOrd="0" destOrd="0" presId="urn:microsoft.com/office/officeart/2016/7/layout/HorizontalActionList"/>
    <dgm:cxn modelId="{6F345C53-A4F2-4444-BC4C-F0C4E969D479}" type="presOf" srcId="{DB626EEF-C789-4E17-A6DE-82133B36AB5B}" destId="{D45A4F9C-339C-45AD-BB16-26FEFDF01396}" srcOrd="0" destOrd="0" presId="urn:microsoft.com/office/officeart/2016/7/layout/HorizontalActionList"/>
    <dgm:cxn modelId="{8C347854-F84A-4B07-B699-71FDB2E1111B}" type="presOf" srcId="{66BB6992-67CD-448B-A3AF-847B871DBA8D}" destId="{B9C8BB5A-8B70-4E88-B44E-38B8515F02B5}" srcOrd="0" destOrd="0" presId="urn:microsoft.com/office/officeart/2016/7/layout/HorizontalActionList"/>
    <dgm:cxn modelId="{AB321F7D-A5C1-47C7-A45D-F6CC2C08196B}" srcId="{66BB6992-67CD-448B-A3AF-847B871DBA8D}" destId="{D9B646F9-EA09-4831-A20E-CA17573D16B3}" srcOrd="3" destOrd="0" parTransId="{0193B3E0-5BFF-4EDE-AA7B-E6B5C67CC540}" sibTransId="{378687C9-715B-40A8-B97D-284E0BB7A03C}"/>
    <dgm:cxn modelId="{507A2587-D502-4050-B51D-6C94C17BA63D}" type="presOf" srcId="{D9B646F9-EA09-4831-A20E-CA17573D16B3}" destId="{A851280B-8CB1-4D3D-8ABD-578CD2B0E19D}" srcOrd="0" destOrd="0" presId="urn:microsoft.com/office/officeart/2016/7/layout/HorizontalActionList"/>
    <dgm:cxn modelId="{044F5796-C830-4A16-927E-A783C815ACD8}" type="presOf" srcId="{FD8EED6B-9E1A-4B17-A790-4EEB2312796C}" destId="{C1E40739-7E6E-428A-85E0-F56526A1E821}" srcOrd="0" destOrd="0" presId="urn:microsoft.com/office/officeart/2016/7/layout/HorizontalActionList"/>
    <dgm:cxn modelId="{8BD6C19A-C3C3-45C5-B834-7C38BF3D4E3D}" srcId="{66BB6992-67CD-448B-A3AF-847B871DBA8D}" destId="{DB626EEF-C789-4E17-A6DE-82133B36AB5B}" srcOrd="2" destOrd="0" parTransId="{7794A09C-F3BA-4D6D-B542-6FB2D95A0263}" sibTransId="{1EF12015-D4F3-423F-8016-EA4CA4EAD5F2}"/>
    <dgm:cxn modelId="{F4211A9D-EC2E-4661-AA2E-278F9E85ECC8}" srcId="{29953E59-C685-4F5B-A958-9AF6F0656A9A}" destId="{7B75D14E-689D-470F-BF0A-97FBEF776195}" srcOrd="0" destOrd="0" parTransId="{9ED4FF7A-7E2D-4A39-A689-2BA659B2B043}" sibTransId="{6D8955D1-1110-4767-B1DF-6357DF7B2B45}"/>
    <dgm:cxn modelId="{FC761C9D-B1EE-4008-8B20-2A2F00904670}" srcId="{FD8EED6B-9E1A-4B17-A790-4EEB2312796C}" destId="{9DEED1E7-BA51-4060-B068-02A526579777}" srcOrd="0" destOrd="0" parTransId="{BA0B544D-43BC-41E8-A032-458F8D81A026}" sibTransId="{F7364D0A-4C01-48F8-A90D-7BB8C70EC329}"/>
    <dgm:cxn modelId="{BC5EE4B2-F743-4D5F-8E59-69E384F0A87D}" srcId="{66BB6992-67CD-448B-A3AF-847B871DBA8D}" destId="{AF3E752A-FA87-47EC-B65C-24F47FD1AFA5}" srcOrd="4" destOrd="0" parTransId="{CD00F7AA-5C3A-4FCD-89DC-82456B19CB08}" sibTransId="{7996C254-7F16-4595-98E9-14E13405D369}"/>
    <dgm:cxn modelId="{8F001CB5-5ABD-41F7-BDF0-FF61855B79E2}" type="presOf" srcId="{AF3E752A-FA87-47EC-B65C-24F47FD1AFA5}" destId="{C909380B-FDFB-4D72-B849-8B8DC03BA559}" srcOrd="0" destOrd="0" presId="urn:microsoft.com/office/officeart/2016/7/layout/HorizontalActionList"/>
    <dgm:cxn modelId="{2F16A3E7-DD0C-47B4-A0D2-572BE442407C}" type="presOf" srcId="{92DBF7A7-B991-4DC8-8A2B-C691017AA301}" destId="{C0F56F3C-F25C-45D5-AC27-29AD9FDA088C}" srcOrd="0" destOrd="0" presId="urn:microsoft.com/office/officeart/2016/7/layout/HorizontalActionList"/>
    <dgm:cxn modelId="{31A0F8EE-FF84-4D1D-88CF-DDD80E881DC1}" srcId="{66BB6992-67CD-448B-A3AF-847B871DBA8D}" destId="{FD8EED6B-9E1A-4B17-A790-4EEB2312796C}" srcOrd="1" destOrd="0" parTransId="{0380280D-17C0-4773-BA87-45E5E11E9EA5}" sibTransId="{0C6335BC-157F-4F3A-B19A-9AD12998A87A}"/>
    <dgm:cxn modelId="{AF10A908-F32C-4249-8F73-9FACA2E81C87}" type="presParOf" srcId="{B9C8BB5A-8B70-4E88-B44E-38B8515F02B5}" destId="{C5680A74-920F-4E5D-91A8-C4E5D74A2702}" srcOrd="0" destOrd="0" presId="urn:microsoft.com/office/officeart/2016/7/layout/HorizontalActionList"/>
    <dgm:cxn modelId="{D233E293-F080-470F-8A11-B24F5D326607}" type="presParOf" srcId="{C5680A74-920F-4E5D-91A8-C4E5D74A2702}" destId="{B40870C6-7684-4992-BA5A-9001182D30FB}" srcOrd="0" destOrd="0" presId="urn:microsoft.com/office/officeart/2016/7/layout/HorizontalActionList"/>
    <dgm:cxn modelId="{B5B8A10A-A1C0-426D-AC54-8D6F94F0AB7D}" type="presParOf" srcId="{C5680A74-920F-4E5D-91A8-C4E5D74A2702}" destId="{95F76DA2-95E8-4536-94B9-B9812D371163}" srcOrd="1" destOrd="0" presId="urn:microsoft.com/office/officeart/2016/7/layout/HorizontalActionList"/>
    <dgm:cxn modelId="{84F796A3-4214-4CE4-8DED-8982CACBEA26}" type="presParOf" srcId="{B9C8BB5A-8B70-4E88-B44E-38B8515F02B5}" destId="{9AB2641C-A884-489F-9A87-B7155ABED119}" srcOrd="1" destOrd="0" presId="urn:microsoft.com/office/officeart/2016/7/layout/HorizontalActionList"/>
    <dgm:cxn modelId="{65CAA119-C10E-4742-BBFA-0A465F385FA0}" type="presParOf" srcId="{B9C8BB5A-8B70-4E88-B44E-38B8515F02B5}" destId="{220AC6DA-996A-41FF-8331-594D75BBB29E}" srcOrd="2" destOrd="0" presId="urn:microsoft.com/office/officeart/2016/7/layout/HorizontalActionList"/>
    <dgm:cxn modelId="{FF38B4B5-91E6-4D93-B1C1-3A95FD4A243A}" type="presParOf" srcId="{220AC6DA-996A-41FF-8331-594D75BBB29E}" destId="{C1E40739-7E6E-428A-85E0-F56526A1E821}" srcOrd="0" destOrd="0" presId="urn:microsoft.com/office/officeart/2016/7/layout/HorizontalActionList"/>
    <dgm:cxn modelId="{20551DC7-77FF-4E50-8C38-7A84826BB308}" type="presParOf" srcId="{220AC6DA-996A-41FF-8331-594D75BBB29E}" destId="{E78B90C7-0522-49BF-B0A9-6B2CADFB996C}" srcOrd="1" destOrd="0" presId="urn:microsoft.com/office/officeart/2016/7/layout/HorizontalActionList"/>
    <dgm:cxn modelId="{F9D7C89C-5A98-4AC0-A733-727B0970E5A9}" type="presParOf" srcId="{B9C8BB5A-8B70-4E88-B44E-38B8515F02B5}" destId="{7C71E183-9A71-4A71-8626-7CFD938AD154}" srcOrd="3" destOrd="0" presId="urn:microsoft.com/office/officeart/2016/7/layout/HorizontalActionList"/>
    <dgm:cxn modelId="{2C805E70-E452-483E-AA87-E8372358D2EF}" type="presParOf" srcId="{B9C8BB5A-8B70-4E88-B44E-38B8515F02B5}" destId="{FB473793-1F9F-4166-8DBC-A0908E49ABCF}" srcOrd="4" destOrd="0" presId="urn:microsoft.com/office/officeart/2016/7/layout/HorizontalActionList"/>
    <dgm:cxn modelId="{A5A01567-2394-4CF9-AD4D-5A56F484F934}" type="presParOf" srcId="{FB473793-1F9F-4166-8DBC-A0908E49ABCF}" destId="{D45A4F9C-339C-45AD-BB16-26FEFDF01396}" srcOrd="0" destOrd="0" presId="urn:microsoft.com/office/officeart/2016/7/layout/HorizontalActionList"/>
    <dgm:cxn modelId="{9488749A-C539-4507-B3BE-64FE8DF9D4D8}" type="presParOf" srcId="{FB473793-1F9F-4166-8DBC-A0908E49ABCF}" destId="{384989EF-8B31-4A18-815C-968751609A87}" srcOrd="1" destOrd="0" presId="urn:microsoft.com/office/officeart/2016/7/layout/HorizontalActionList"/>
    <dgm:cxn modelId="{0848B15B-8F9B-4340-AA77-8B2933632018}" type="presParOf" srcId="{B9C8BB5A-8B70-4E88-B44E-38B8515F02B5}" destId="{0A6935FB-C91D-49C4-BCB0-6A0C877EAE14}" srcOrd="5" destOrd="0" presId="urn:microsoft.com/office/officeart/2016/7/layout/HorizontalActionList"/>
    <dgm:cxn modelId="{88D33706-45A3-499D-9153-84D5C7FC9D16}" type="presParOf" srcId="{B9C8BB5A-8B70-4E88-B44E-38B8515F02B5}" destId="{E9F48428-5626-4E9D-B9FD-822628BFEAB6}" srcOrd="6" destOrd="0" presId="urn:microsoft.com/office/officeart/2016/7/layout/HorizontalActionList"/>
    <dgm:cxn modelId="{B8F4B783-7338-433D-BD5B-988A50228A05}" type="presParOf" srcId="{E9F48428-5626-4E9D-B9FD-822628BFEAB6}" destId="{A851280B-8CB1-4D3D-8ABD-578CD2B0E19D}" srcOrd="0" destOrd="0" presId="urn:microsoft.com/office/officeart/2016/7/layout/HorizontalActionList"/>
    <dgm:cxn modelId="{4D088308-4281-40F7-A564-0C1981F59D20}" type="presParOf" srcId="{E9F48428-5626-4E9D-B9FD-822628BFEAB6}" destId="{C0F56F3C-F25C-45D5-AC27-29AD9FDA088C}" srcOrd="1" destOrd="0" presId="urn:microsoft.com/office/officeart/2016/7/layout/HorizontalActionList"/>
    <dgm:cxn modelId="{6811E9CF-2C15-4AD8-9936-E2FA845D4276}" type="presParOf" srcId="{B9C8BB5A-8B70-4E88-B44E-38B8515F02B5}" destId="{0C780CC0-326F-4161-8242-53256D657147}" srcOrd="7" destOrd="0" presId="urn:microsoft.com/office/officeart/2016/7/layout/HorizontalActionList"/>
    <dgm:cxn modelId="{84146A7C-0ADE-4046-BD5D-7376D4EDCF85}" type="presParOf" srcId="{B9C8BB5A-8B70-4E88-B44E-38B8515F02B5}" destId="{BCDB14EA-FBD3-48A5-9C72-71D1C604FF35}" srcOrd="8" destOrd="0" presId="urn:microsoft.com/office/officeart/2016/7/layout/HorizontalActionList"/>
    <dgm:cxn modelId="{47A180E1-F41D-447C-A8EE-172D61B141B0}" type="presParOf" srcId="{BCDB14EA-FBD3-48A5-9C72-71D1C604FF35}" destId="{C909380B-FDFB-4D72-B849-8B8DC03BA559}" srcOrd="0" destOrd="0" presId="urn:microsoft.com/office/officeart/2016/7/layout/HorizontalActionList"/>
    <dgm:cxn modelId="{66CD4E21-5D98-417D-955E-A9B575743527}" type="presParOf" srcId="{BCDB14EA-FBD3-48A5-9C72-71D1C604FF35}" destId="{11712F96-34A2-418B-8269-1C2BD11A5B5C}" srcOrd="1" destOrd="0" presId="urn:microsoft.com/office/officeart/2016/7/layout/HorizontalAction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6603C0D-EA82-4735-95CD-A5C4F5B51342}" type="doc">
      <dgm:prSet loTypeId="urn:microsoft.com/office/officeart/2018/2/layout/IconLabelList" loCatId="icon" qsTypeId="urn:microsoft.com/office/officeart/2005/8/quickstyle/simple1" qsCatId="simple" csTypeId="urn:microsoft.com/office/officeart/2005/8/colors/accent1_2" csCatId="accent1" phldr="1"/>
      <dgm:spPr/>
      <dgm:t>
        <a:bodyPr/>
        <a:lstStyle/>
        <a:p>
          <a:endParaRPr lang="en-US"/>
        </a:p>
      </dgm:t>
    </dgm:pt>
    <dgm:pt modelId="{FABE0D37-4FF1-4592-9C57-02CE6A0FF9D8}">
      <dgm:prSet custT="1"/>
      <dgm:spPr/>
      <dgm:t>
        <a:bodyPr/>
        <a:lstStyle/>
        <a:p>
          <a:pPr>
            <a:lnSpc>
              <a:spcPct val="100000"/>
            </a:lnSpc>
          </a:pPr>
          <a:r>
            <a:rPr lang="en-US" sz="1400" b="1" dirty="0"/>
            <a:t>Phishing Awareness:</a:t>
          </a:r>
          <a:r>
            <a:rPr lang="en-US" sz="1400" dirty="0"/>
            <a:t> Always verify the sender’s full email address before clicking links or downloading attachments. Look for "red flags" like urgent threats, poor grammar, or slightly misspelled domain names.</a:t>
          </a:r>
        </a:p>
      </dgm:t>
    </dgm:pt>
    <dgm:pt modelId="{4FFEB60E-2B3B-410D-AC63-387E68693028}" type="parTrans" cxnId="{FDF1AED9-AB74-45AC-A6D4-AA38A4DCCAF2}">
      <dgm:prSet/>
      <dgm:spPr/>
      <dgm:t>
        <a:bodyPr/>
        <a:lstStyle/>
        <a:p>
          <a:endParaRPr lang="en-US"/>
        </a:p>
      </dgm:t>
    </dgm:pt>
    <dgm:pt modelId="{AF69541F-576E-432F-A86C-9CCE25F42DCA}" type="sibTrans" cxnId="{FDF1AED9-AB74-45AC-A6D4-AA38A4DCCAF2}">
      <dgm:prSet/>
      <dgm:spPr/>
      <dgm:t>
        <a:bodyPr/>
        <a:lstStyle/>
        <a:p>
          <a:endParaRPr lang="en-US"/>
        </a:p>
      </dgm:t>
    </dgm:pt>
    <dgm:pt modelId="{9CD23FAF-20AD-4AF9-90BA-790EB3F5B4DC}">
      <dgm:prSet/>
      <dgm:spPr/>
      <dgm:t>
        <a:bodyPr/>
        <a:lstStyle/>
        <a:p>
          <a:pPr>
            <a:lnSpc>
              <a:spcPct val="100000"/>
            </a:lnSpc>
          </a:pPr>
          <a:r>
            <a:rPr lang="en-US" b="1"/>
            <a:t>Sensitive Data:</a:t>
          </a:r>
          <a:r>
            <a:rPr lang="en-US"/>
            <a:t> Never send unencrypted sensitive information (passwords, social security numbers, or client financial data) via email. Use the company’s secure file-sharing portal instead.</a:t>
          </a:r>
        </a:p>
      </dgm:t>
    </dgm:pt>
    <dgm:pt modelId="{8DCD5016-CC8D-4AEE-B9C6-0E3FF9E3C007}" type="parTrans" cxnId="{65F24FA8-412E-4732-BC75-48BFFDFFE1FE}">
      <dgm:prSet/>
      <dgm:spPr/>
      <dgm:t>
        <a:bodyPr/>
        <a:lstStyle/>
        <a:p>
          <a:endParaRPr lang="en-US"/>
        </a:p>
      </dgm:t>
    </dgm:pt>
    <dgm:pt modelId="{07AEC104-CD06-4C33-BED1-F275B823B59D}" type="sibTrans" cxnId="{65F24FA8-412E-4732-BC75-48BFFDFFE1FE}">
      <dgm:prSet/>
      <dgm:spPr/>
      <dgm:t>
        <a:bodyPr/>
        <a:lstStyle/>
        <a:p>
          <a:endParaRPr lang="en-US"/>
        </a:p>
      </dgm:t>
    </dgm:pt>
    <dgm:pt modelId="{0AE0A91A-ACAE-436C-A6AD-0E11E940FB51}">
      <dgm:prSet custT="1"/>
      <dgm:spPr/>
      <dgm:t>
        <a:bodyPr/>
        <a:lstStyle/>
        <a:p>
          <a:pPr>
            <a:lnSpc>
              <a:spcPct val="100000"/>
            </a:lnSpc>
          </a:pPr>
          <a:r>
            <a:rPr lang="en-US" sz="1600" b="1" dirty="0"/>
            <a:t>Password Strength:</a:t>
          </a:r>
          <a:r>
            <a:rPr lang="en-US" sz="1600" dirty="0"/>
            <a:t> Use "passphrases" rather than simple passwords (e.g., </a:t>
          </a:r>
          <a:r>
            <a:rPr lang="en-US" sz="1600" i="1" dirty="0"/>
            <a:t>Blue-Coffee-Runs-4-Miles!</a:t>
          </a:r>
          <a:r>
            <a:rPr lang="en-US" sz="1600" dirty="0"/>
            <a:t>). Passwords must never be reused across multiple accounts</a:t>
          </a:r>
        </a:p>
      </dgm:t>
    </dgm:pt>
    <dgm:pt modelId="{6C635C5E-1856-4EF4-A3C4-BEBDF54007E3}" type="parTrans" cxnId="{3DF59C31-1537-448C-9EF7-2FD1D4C37EF3}">
      <dgm:prSet/>
      <dgm:spPr/>
      <dgm:t>
        <a:bodyPr/>
        <a:lstStyle/>
        <a:p>
          <a:endParaRPr lang="en-US"/>
        </a:p>
      </dgm:t>
    </dgm:pt>
    <dgm:pt modelId="{69C8DF33-22BA-46EE-82E1-53C12A295837}" type="sibTrans" cxnId="{3DF59C31-1537-448C-9EF7-2FD1D4C37EF3}">
      <dgm:prSet/>
      <dgm:spPr/>
      <dgm:t>
        <a:bodyPr/>
        <a:lstStyle/>
        <a:p>
          <a:endParaRPr lang="en-US"/>
        </a:p>
      </dgm:t>
    </dgm:pt>
    <dgm:pt modelId="{0793E066-89A6-47CC-B809-823C72060170}">
      <dgm:prSet/>
      <dgm:spPr/>
      <dgm:t>
        <a:bodyPr/>
        <a:lstStyle/>
        <a:p>
          <a:pPr>
            <a:lnSpc>
              <a:spcPct val="100000"/>
            </a:lnSpc>
          </a:pPr>
          <a:r>
            <a:rPr lang="en-US" b="1"/>
            <a:t>Multi-Factor Authentication (MFA):</a:t>
          </a:r>
          <a:r>
            <a:rPr lang="en-US"/>
            <a:t> MFA is mandatory for all company accounts. Never share or approve an MFA prompt that you did not personally trigger.</a:t>
          </a:r>
        </a:p>
      </dgm:t>
    </dgm:pt>
    <dgm:pt modelId="{776CB944-DC6C-446A-869A-F37627C4ACF2}" type="parTrans" cxnId="{89F12306-FCE9-4C72-A20D-309A1164D76C}">
      <dgm:prSet/>
      <dgm:spPr/>
      <dgm:t>
        <a:bodyPr/>
        <a:lstStyle/>
        <a:p>
          <a:endParaRPr lang="en-US"/>
        </a:p>
      </dgm:t>
    </dgm:pt>
    <dgm:pt modelId="{485B7921-AEAE-48DE-9E79-DF325A6C942A}" type="sibTrans" cxnId="{89F12306-FCE9-4C72-A20D-309A1164D76C}">
      <dgm:prSet/>
      <dgm:spPr/>
      <dgm:t>
        <a:bodyPr/>
        <a:lstStyle/>
        <a:p>
          <a:endParaRPr lang="en-US"/>
        </a:p>
      </dgm:t>
    </dgm:pt>
    <dgm:pt modelId="{2A12F2DA-3BF2-43A1-9E88-45D23414CA3F}" type="pres">
      <dgm:prSet presAssocID="{A6603C0D-EA82-4735-95CD-A5C4F5B51342}" presName="root" presStyleCnt="0">
        <dgm:presLayoutVars>
          <dgm:dir/>
          <dgm:resizeHandles val="exact"/>
        </dgm:presLayoutVars>
      </dgm:prSet>
      <dgm:spPr/>
    </dgm:pt>
    <dgm:pt modelId="{2ACC3044-727A-4F7D-B414-68B07A41357A}" type="pres">
      <dgm:prSet presAssocID="{FABE0D37-4FF1-4592-9C57-02CE6A0FF9D8}" presName="compNode" presStyleCnt="0"/>
      <dgm:spPr/>
    </dgm:pt>
    <dgm:pt modelId="{D460F1A7-A81F-457B-91F2-E912B19305C3}" type="pres">
      <dgm:prSet presAssocID="{FABE0D37-4FF1-4592-9C57-02CE6A0FF9D8}"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solidFill>
            <a:schemeClr val="accent1"/>
          </a:solidFill>
        </a:ln>
      </dgm:spPr>
      <dgm:extLst>
        <a:ext uri="{E40237B7-FDA0-4F09-8148-C483321AD2D9}">
          <dgm14:cNvPr xmlns:dgm14="http://schemas.microsoft.com/office/drawing/2010/diagram" id="0" name="" descr="Envelope"/>
        </a:ext>
      </dgm:extLst>
    </dgm:pt>
    <dgm:pt modelId="{1AA2D3CA-958F-491D-A158-A60B046572FC}" type="pres">
      <dgm:prSet presAssocID="{FABE0D37-4FF1-4592-9C57-02CE6A0FF9D8}" presName="spaceRect" presStyleCnt="0"/>
      <dgm:spPr/>
    </dgm:pt>
    <dgm:pt modelId="{36BC1DBA-BF29-452B-AB74-0FF58AC79F23}" type="pres">
      <dgm:prSet presAssocID="{FABE0D37-4FF1-4592-9C57-02CE6A0FF9D8}" presName="textRect" presStyleLbl="revTx" presStyleIdx="0" presStyleCnt="4" custScaleX="100000">
        <dgm:presLayoutVars>
          <dgm:chMax val="1"/>
          <dgm:chPref val="1"/>
        </dgm:presLayoutVars>
      </dgm:prSet>
      <dgm:spPr/>
    </dgm:pt>
    <dgm:pt modelId="{99BE2E96-9D27-4A55-B00F-0EDC00589835}" type="pres">
      <dgm:prSet presAssocID="{AF69541F-576E-432F-A86C-9CCE25F42DCA}" presName="sibTrans" presStyleCnt="0"/>
      <dgm:spPr/>
    </dgm:pt>
    <dgm:pt modelId="{50E9E6AF-2BE5-4746-A5A8-766C24124EE1}" type="pres">
      <dgm:prSet presAssocID="{9CD23FAF-20AD-4AF9-90BA-790EB3F5B4DC}" presName="compNode" presStyleCnt="0"/>
      <dgm:spPr/>
    </dgm:pt>
    <dgm:pt modelId="{9F498A31-997E-4E96-91EC-6E06FCCE7095}" type="pres">
      <dgm:prSet presAssocID="{9CD23FAF-20AD-4AF9-90BA-790EB3F5B4DC}"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solidFill>
            <a:schemeClr val="accent1"/>
          </a:solidFill>
        </a:ln>
      </dgm:spPr>
      <dgm:extLst>
        <a:ext uri="{E40237B7-FDA0-4F09-8148-C483321AD2D9}">
          <dgm14:cNvPr xmlns:dgm14="http://schemas.microsoft.com/office/drawing/2010/diagram" id="0" name="" descr="Unlock"/>
        </a:ext>
      </dgm:extLst>
    </dgm:pt>
    <dgm:pt modelId="{F955653D-F6B4-4D9C-8B8A-1D20855197FE}" type="pres">
      <dgm:prSet presAssocID="{9CD23FAF-20AD-4AF9-90BA-790EB3F5B4DC}" presName="spaceRect" presStyleCnt="0"/>
      <dgm:spPr/>
    </dgm:pt>
    <dgm:pt modelId="{5CDC1796-C3A7-4D33-B042-4EBDE7FDB2F6}" type="pres">
      <dgm:prSet presAssocID="{9CD23FAF-20AD-4AF9-90BA-790EB3F5B4DC}" presName="textRect" presStyleLbl="revTx" presStyleIdx="1" presStyleCnt="4">
        <dgm:presLayoutVars>
          <dgm:chMax val="1"/>
          <dgm:chPref val="1"/>
        </dgm:presLayoutVars>
      </dgm:prSet>
      <dgm:spPr/>
    </dgm:pt>
    <dgm:pt modelId="{4F2533F4-7747-47CD-8E84-C433DDAC1C5D}" type="pres">
      <dgm:prSet presAssocID="{07AEC104-CD06-4C33-BED1-F275B823B59D}" presName="sibTrans" presStyleCnt="0"/>
      <dgm:spPr/>
    </dgm:pt>
    <dgm:pt modelId="{F588C45B-FA4C-4D77-8703-075B4E622351}" type="pres">
      <dgm:prSet presAssocID="{0AE0A91A-ACAE-436C-A6AD-0E11E940FB51}" presName="compNode" presStyleCnt="0"/>
      <dgm:spPr/>
    </dgm:pt>
    <dgm:pt modelId="{9FA4764B-223E-4897-B398-E090AD08A315}" type="pres">
      <dgm:prSet presAssocID="{0AE0A91A-ACAE-436C-A6AD-0E11E940FB51}"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solidFill>
            <a:schemeClr val="accent1"/>
          </a:solidFill>
        </a:ln>
      </dgm:spPr>
      <dgm:extLst>
        <a:ext uri="{E40237B7-FDA0-4F09-8148-C483321AD2D9}">
          <dgm14:cNvPr xmlns:dgm14="http://schemas.microsoft.com/office/drawing/2010/diagram" id="0" name="" descr="Subtitles"/>
        </a:ext>
      </dgm:extLst>
    </dgm:pt>
    <dgm:pt modelId="{581900C1-9B97-4F3F-83E8-B950B4B134D4}" type="pres">
      <dgm:prSet presAssocID="{0AE0A91A-ACAE-436C-A6AD-0E11E940FB51}" presName="spaceRect" presStyleCnt="0"/>
      <dgm:spPr/>
    </dgm:pt>
    <dgm:pt modelId="{7AABFA45-A5DE-4E88-89A1-96D4A3064E8E}" type="pres">
      <dgm:prSet presAssocID="{0AE0A91A-ACAE-436C-A6AD-0E11E940FB51}" presName="textRect" presStyleLbl="revTx" presStyleIdx="2" presStyleCnt="4">
        <dgm:presLayoutVars>
          <dgm:chMax val="1"/>
          <dgm:chPref val="1"/>
        </dgm:presLayoutVars>
      </dgm:prSet>
      <dgm:spPr/>
    </dgm:pt>
    <dgm:pt modelId="{31D4A479-019D-4E5A-9911-78D5195EF775}" type="pres">
      <dgm:prSet presAssocID="{69C8DF33-22BA-46EE-82E1-53C12A295837}" presName="sibTrans" presStyleCnt="0"/>
      <dgm:spPr/>
    </dgm:pt>
    <dgm:pt modelId="{59BEAB08-A90B-4B3D-B4BA-0207308C070F}" type="pres">
      <dgm:prSet presAssocID="{0793E066-89A6-47CC-B809-823C72060170}" presName="compNode" presStyleCnt="0"/>
      <dgm:spPr/>
    </dgm:pt>
    <dgm:pt modelId="{510E546D-72A2-4CDA-9259-99331F4048F7}" type="pres">
      <dgm:prSet presAssocID="{0793E066-89A6-47CC-B809-823C72060170}"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solidFill>
            <a:schemeClr val="accent1"/>
          </a:solidFill>
        </a:ln>
      </dgm:spPr>
      <dgm:extLst>
        <a:ext uri="{E40237B7-FDA0-4F09-8148-C483321AD2D9}">
          <dgm14:cNvPr xmlns:dgm14="http://schemas.microsoft.com/office/drawing/2010/diagram" id="0" name="" descr="Employee Badge"/>
        </a:ext>
      </dgm:extLst>
    </dgm:pt>
    <dgm:pt modelId="{F9AEEA95-4942-4531-8311-58A54547E26F}" type="pres">
      <dgm:prSet presAssocID="{0793E066-89A6-47CC-B809-823C72060170}" presName="spaceRect" presStyleCnt="0"/>
      <dgm:spPr/>
    </dgm:pt>
    <dgm:pt modelId="{A9BD74BF-D752-46DC-ADBA-207B3511E176}" type="pres">
      <dgm:prSet presAssocID="{0793E066-89A6-47CC-B809-823C72060170}" presName="textRect" presStyleLbl="revTx" presStyleIdx="3" presStyleCnt="4">
        <dgm:presLayoutVars>
          <dgm:chMax val="1"/>
          <dgm:chPref val="1"/>
        </dgm:presLayoutVars>
      </dgm:prSet>
      <dgm:spPr/>
    </dgm:pt>
  </dgm:ptLst>
  <dgm:cxnLst>
    <dgm:cxn modelId="{89F12306-FCE9-4C72-A20D-309A1164D76C}" srcId="{A6603C0D-EA82-4735-95CD-A5C4F5B51342}" destId="{0793E066-89A6-47CC-B809-823C72060170}" srcOrd="3" destOrd="0" parTransId="{776CB944-DC6C-446A-869A-F37627C4ACF2}" sibTransId="{485B7921-AEAE-48DE-9E79-DF325A6C942A}"/>
    <dgm:cxn modelId="{0F617127-6519-47DF-8614-A9051338EBAA}" type="presOf" srcId="{FABE0D37-4FF1-4592-9C57-02CE6A0FF9D8}" destId="{36BC1DBA-BF29-452B-AB74-0FF58AC79F23}" srcOrd="0" destOrd="0" presId="urn:microsoft.com/office/officeart/2018/2/layout/IconLabelList"/>
    <dgm:cxn modelId="{3DF59C31-1537-448C-9EF7-2FD1D4C37EF3}" srcId="{A6603C0D-EA82-4735-95CD-A5C4F5B51342}" destId="{0AE0A91A-ACAE-436C-A6AD-0E11E940FB51}" srcOrd="2" destOrd="0" parTransId="{6C635C5E-1856-4EF4-A3C4-BEBDF54007E3}" sibTransId="{69C8DF33-22BA-46EE-82E1-53C12A295837}"/>
    <dgm:cxn modelId="{DBFA9544-F506-421F-9A31-3C2F62474D3D}" type="presOf" srcId="{0AE0A91A-ACAE-436C-A6AD-0E11E940FB51}" destId="{7AABFA45-A5DE-4E88-89A1-96D4A3064E8E}" srcOrd="0" destOrd="0" presId="urn:microsoft.com/office/officeart/2018/2/layout/IconLabelList"/>
    <dgm:cxn modelId="{E04EFE78-E317-4D71-960D-E8EB6F41B787}" type="presOf" srcId="{0793E066-89A6-47CC-B809-823C72060170}" destId="{A9BD74BF-D752-46DC-ADBA-207B3511E176}" srcOrd="0" destOrd="0" presId="urn:microsoft.com/office/officeart/2018/2/layout/IconLabelList"/>
    <dgm:cxn modelId="{F6E0428D-2E71-451E-A710-C5373E0EC259}" type="presOf" srcId="{9CD23FAF-20AD-4AF9-90BA-790EB3F5B4DC}" destId="{5CDC1796-C3A7-4D33-B042-4EBDE7FDB2F6}" srcOrd="0" destOrd="0" presId="urn:microsoft.com/office/officeart/2018/2/layout/IconLabelList"/>
    <dgm:cxn modelId="{65F24FA8-412E-4732-BC75-48BFFDFFE1FE}" srcId="{A6603C0D-EA82-4735-95CD-A5C4F5B51342}" destId="{9CD23FAF-20AD-4AF9-90BA-790EB3F5B4DC}" srcOrd="1" destOrd="0" parTransId="{8DCD5016-CC8D-4AEE-B9C6-0E3FF9E3C007}" sibTransId="{07AEC104-CD06-4C33-BED1-F275B823B59D}"/>
    <dgm:cxn modelId="{C02BEAC1-9BBB-459C-B6E5-DB02023EF4DC}" type="presOf" srcId="{A6603C0D-EA82-4735-95CD-A5C4F5B51342}" destId="{2A12F2DA-3BF2-43A1-9E88-45D23414CA3F}" srcOrd="0" destOrd="0" presId="urn:microsoft.com/office/officeart/2018/2/layout/IconLabelList"/>
    <dgm:cxn modelId="{FDF1AED9-AB74-45AC-A6D4-AA38A4DCCAF2}" srcId="{A6603C0D-EA82-4735-95CD-A5C4F5B51342}" destId="{FABE0D37-4FF1-4592-9C57-02CE6A0FF9D8}" srcOrd="0" destOrd="0" parTransId="{4FFEB60E-2B3B-410D-AC63-387E68693028}" sibTransId="{AF69541F-576E-432F-A86C-9CCE25F42DCA}"/>
    <dgm:cxn modelId="{EE1DB738-B03A-437F-8224-3C8EF0DC3F3C}" type="presParOf" srcId="{2A12F2DA-3BF2-43A1-9E88-45D23414CA3F}" destId="{2ACC3044-727A-4F7D-B414-68B07A41357A}" srcOrd="0" destOrd="0" presId="urn:microsoft.com/office/officeart/2018/2/layout/IconLabelList"/>
    <dgm:cxn modelId="{18464351-A007-4630-977D-9533E199A70E}" type="presParOf" srcId="{2ACC3044-727A-4F7D-B414-68B07A41357A}" destId="{D460F1A7-A81F-457B-91F2-E912B19305C3}" srcOrd="0" destOrd="0" presId="urn:microsoft.com/office/officeart/2018/2/layout/IconLabelList"/>
    <dgm:cxn modelId="{C53804C7-E72C-49EC-8712-A0EFC658472E}" type="presParOf" srcId="{2ACC3044-727A-4F7D-B414-68B07A41357A}" destId="{1AA2D3CA-958F-491D-A158-A60B046572FC}" srcOrd="1" destOrd="0" presId="urn:microsoft.com/office/officeart/2018/2/layout/IconLabelList"/>
    <dgm:cxn modelId="{BAD5ADD0-E461-464C-9611-5BCEB22E9ABB}" type="presParOf" srcId="{2ACC3044-727A-4F7D-B414-68B07A41357A}" destId="{36BC1DBA-BF29-452B-AB74-0FF58AC79F23}" srcOrd="2" destOrd="0" presId="urn:microsoft.com/office/officeart/2018/2/layout/IconLabelList"/>
    <dgm:cxn modelId="{1DECEC9C-A29B-4E32-89B2-C1F760D46802}" type="presParOf" srcId="{2A12F2DA-3BF2-43A1-9E88-45D23414CA3F}" destId="{99BE2E96-9D27-4A55-B00F-0EDC00589835}" srcOrd="1" destOrd="0" presId="urn:microsoft.com/office/officeart/2018/2/layout/IconLabelList"/>
    <dgm:cxn modelId="{37C7A689-31E5-4443-8496-5346D61FDDFD}" type="presParOf" srcId="{2A12F2DA-3BF2-43A1-9E88-45D23414CA3F}" destId="{50E9E6AF-2BE5-4746-A5A8-766C24124EE1}" srcOrd="2" destOrd="0" presId="urn:microsoft.com/office/officeart/2018/2/layout/IconLabelList"/>
    <dgm:cxn modelId="{6EB2A0B1-664B-47AF-81B1-4125D5EA6B8B}" type="presParOf" srcId="{50E9E6AF-2BE5-4746-A5A8-766C24124EE1}" destId="{9F498A31-997E-4E96-91EC-6E06FCCE7095}" srcOrd="0" destOrd="0" presId="urn:microsoft.com/office/officeart/2018/2/layout/IconLabelList"/>
    <dgm:cxn modelId="{CE9121EB-97E9-4915-B84A-0361BC31419E}" type="presParOf" srcId="{50E9E6AF-2BE5-4746-A5A8-766C24124EE1}" destId="{F955653D-F6B4-4D9C-8B8A-1D20855197FE}" srcOrd="1" destOrd="0" presId="urn:microsoft.com/office/officeart/2018/2/layout/IconLabelList"/>
    <dgm:cxn modelId="{6D3BE6F3-5A9A-4100-8BFC-16C7D1FC10D2}" type="presParOf" srcId="{50E9E6AF-2BE5-4746-A5A8-766C24124EE1}" destId="{5CDC1796-C3A7-4D33-B042-4EBDE7FDB2F6}" srcOrd="2" destOrd="0" presId="urn:microsoft.com/office/officeart/2018/2/layout/IconLabelList"/>
    <dgm:cxn modelId="{F921A72A-FA58-4F73-8C76-91BA31B01450}" type="presParOf" srcId="{2A12F2DA-3BF2-43A1-9E88-45D23414CA3F}" destId="{4F2533F4-7747-47CD-8E84-C433DDAC1C5D}" srcOrd="3" destOrd="0" presId="urn:microsoft.com/office/officeart/2018/2/layout/IconLabelList"/>
    <dgm:cxn modelId="{E583C225-8301-461E-84BA-AFFE41F61C8C}" type="presParOf" srcId="{2A12F2DA-3BF2-43A1-9E88-45D23414CA3F}" destId="{F588C45B-FA4C-4D77-8703-075B4E622351}" srcOrd="4" destOrd="0" presId="urn:microsoft.com/office/officeart/2018/2/layout/IconLabelList"/>
    <dgm:cxn modelId="{2C990F43-122B-42F3-A0C4-281CD2651C2E}" type="presParOf" srcId="{F588C45B-FA4C-4D77-8703-075B4E622351}" destId="{9FA4764B-223E-4897-B398-E090AD08A315}" srcOrd="0" destOrd="0" presId="urn:microsoft.com/office/officeart/2018/2/layout/IconLabelList"/>
    <dgm:cxn modelId="{652FC902-8E06-49CD-A763-B80C6E734379}" type="presParOf" srcId="{F588C45B-FA4C-4D77-8703-075B4E622351}" destId="{581900C1-9B97-4F3F-83E8-B950B4B134D4}" srcOrd="1" destOrd="0" presId="urn:microsoft.com/office/officeart/2018/2/layout/IconLabelList"/>
    <dgm:cxn modelId="{9F8D14AD-AB1C-4F91-BB03-510CD230B48B}" type="presParOf" srcId="{F588C45B-FA4C-4D77-8703-075B4E622351}" destId="{7AABFA45-A5DE-4E88-89A1-96D4A3064E8E}" srcOrd="2" destOrd="0" presId="urn:microsoft.com/office/officeart/2018/2/layout/IconLabelList"/>
    <dgm:cxn modelId="{F92161E1-1EBF-4C10-8D7D-09A68D276876}" type="presParOf" srcId="{2A12F2DA-3BF2-43A1-9E88-45D23414CA3F}" destId="{31D4A479-019D-4E5A-9911-78D5195EF775}" srcOrd="5" destOrd="0" presId="urn:microsoft.com/office/officeart/2018/2/layout/IconLabelList"/>
    <dgm:cxn modelId="{FDAC9BFE-E4D1-4C6E-946D-119415510953}" type="presParOf" srcId="{2A12F2DA-3BF2-43A1-9E88-45D23414CA3F}" destId="{59BEAB08-A90B-4B3D-B4BA-0207308C070F}" srcOrd="6" destOrd="0" presId="urn:microsoft.com/office/officeart/2018/2/layout/IconLabelList"/>
    <dgm:cxn modelId="{ECFE4884-2640-46A6-9CEA-74BE225C9A79}" type="presParOf" srcId="{59BEAB08-A90B-4B3D-B4BA-0207308C070F}" destId="{510E546D-72A2-4CDA-9259-99331F4048F7}" srcOrd="0" destOrd="0" presId="urn:microsoft.com/office/officeart/2018/2/layout/IconLabelList"/>
    <dgm:cxn modelId="{0448A218-55EC-49A5-B57C-A1838A974F54}" type="presParOf" srcId="{59BEAB08-A90B-4B3D-B4BA-0207308C070F}" destId="{F9AEEA95-4942-4531-8311-58A54547E26F}" srcOrd="1" destOrd="0" presId="urn:microsoft.com/office/officeart/2018/2/layout/IconLabelList"/>
    <dgm:cxn modelId="{4DA232CA-57F2-472C-A100-8EA4792D1EB7}" type="presParOf" srcId="{59BEAB08-A90B-4B3D-B4BA-0207308C070F}" destId="{A9BD74BF-D752-46DC-ADBA-207B3511E176}"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5E4D69E-1103-446F-8A29-BA591CDD14D3}">
      <dsp:nvSpPr>
        <dsp:cNvPr id="0" name=""/>
        <dsp:cNvSpPr/>
      </dsp:nvSpPr>
      <dsp:spPr>
        <a:xfrm>
          <a:off x="0" y="0"/>
          <a:ext cx="7896367"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AD9DE32-FE59-4F90-9C90-0FD8A3042CFD}">
      <dsp:nvSpPr>
        <dsp:cNvPr id="0" name=""/>
        <dsp:cNvSpPr/>
      </dsp:nvSpPr>
      <dsp:spPr>
        <a:xfrm>
          <a:off x="0" y="0"/>
          <a:ext cx="1579273" cy="46894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ctr" defTabSz="889000">
            <a:lnSpc>
              <a:spcPct val="90000"/>
            </a:lnSpc>
            <a:spcBef>
              <a:spcPct val="0"/>
            </a:spcBef>
            <a:spcAft>
              <a:spcPct val="35000"/>
            </a:spcAft>
            <a:buNone/>
          </a:pPr>
          <a:r>
            <a:rPr lang="en-US" sz="2000" kern="1200" dirty="0"/>
            <a:t>If you are assigned a company phone, please use it for business purposes only. </a:t>
          </a:r>
        </a:p>
      </dsp:txBody>
      <dsp:txXfrm>
        <a:off x="0" y="0"/>
        <a:ext cx="1579273" cy="4689453"/>
      </dsp:txXfrm>
    </dsp:sp>
    <dsp:sp modelId="{792A5F2A-6040-45EA-8CBE-EF15D59E6A58}">
      <dsp:nvSpPr>
        <dsp:cNvPr id="0" name=""/>
        <dsp:cNvSpPr/>
      </dsp:nvSpPr>
      <dsp:spPr>
        <a:xfrm>
          <a:off x="1697718" y="55126"/>
          <a:ext cx="6198648" cy="1102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Do not connect to public </a:t>
          </a:r>
          <a:r>
            <a:rPr lang="en-US" sz="2200" kern="1200" dirty="0" err="1"/>
            <a:t>wifi</a:t>
          </a:r>
          <a:r>
            <a:rPr lang="en-US" sz="2200" kern="1200" dirty="0"/>
            <a:t> networks</a:t>
          </a:r>
        </a:p>
      </dsp:txBody>
      <dsp:txXfrm>
        <a:off x="1697718" y="55126"/>
        <a:ext cx="6198648" cy="1102525"/>
      </dsp:txXfrm>
    </dsp:sp>
    <dsp:sp modelId="{9EDA3FBD-7A67-4321-B1FD-26AEFF49CEDC}">
      <dsp:nvSpPr>
        <dsp:cNvPr id="0" name=""/>
        <dsp:cNvSpPr/>
      </dsp:nvSpPr>
      <dsp:spPr>
        <a:xfrm>
          <a:off x="1579273" y="1157651"/>
          <a:ext cx="6317093"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59BBAD1-3500-4B5E-8A01-44F51D86CA7B}">
      <dsp:nvSpPr>
        <dsp:cNvPr id="0" name=""/>
        <dsp:cNvSpPr/>
      </dsp:nvSpPr>
      <dsp:spPr>
        <a:xfrm>
          <a:off x="1697718" y="1212777"/>
          <a:ext cx="6198648" cy="1102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dirty="0"/>
            <a:t>Keep your device on silent during all meetings, training sessions and client meetings</a:t>
          </a:r>
        </a:p>
      </dsp:txBody>
      <dsp:txXfrm>
        <a:off x="1697718" y="1212777"/>
        <a:ext cx="6198648" cy="1102525"/>
      </dsp:txXfrm>
    </dsp:sp>
    <dsp:sp modelId="{9854B46C-6FB1-449D-A23B-C93EE289B8B0}">
      <dsp:nvSpPr>
        <dsp:cNvPr id="0" name=""/>
        <dsp:cNvSpPr/>
      </dsp:nvSpPr>
      <dsp:spPr>
        <a:xfrm>
          <a:off x="1579273" y="2315302"/>
          <a:ext cx="6317093"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FAD7DC1-E4C0-4B4A-B4D6-86B068080A98}">
      <dsp:nvSpPr>
        <dsp:cNvPr id="0" name=""/>
        <dsp:cNvSpPr/>
      </dsp:nvSpPr>
      <dsp:spPr>
        <a:xfrm>
          <a:off x="1697718" y="2370429"/>
          <a:ext cx="6198648" cy="1102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Recording confidential information, written or recording conversations, is forbidden</a:t>
          </a:r>
        </a:p>
      </dsp:txBody>
      <dsp:txXfrm>
        <a:off x="1697718" y="2370429"/>
        <a:ext cx="6198648" cy="1102525"/>
      </dsp:txXfrm>
    </dsp:sp>
    <dsp:sp modelId="{11DC5A6C-AA44-4BF6-AA1E-A8DA3ED6F091}">
      <dsp:nvSpPr>
        <dsp:cNvPr id="0" name=""/>
        <dsp:cNvSpPr/>
      </dsp:nvSpPr>
      <dsp:spPr>
        <a:xfrm>
          <a:off x="1579273" y="3472954"/>
          <a:ext cx="6317093"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35CDD75-1CE0-44B9-94A3-D78F6F598694}">
      <dsp:nvSpPr>
        <dsp:cNvPr id="0" name=""/>
        <dsp:cNvSpPr/>
      </dsp:nvSpPr>
      <dsp:spPr>
        <a:xfrm>
          <a:off x="1697718" y="3528080"/>
          <a:ext cx="6198648" cy="11025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3820" tIns="83820" rIns="83820" bIns="83820" numCol="1" spcCol="1270" anchor="t" anchorCtr="0">
          <a:noAutofit/>
        </a:bodyPr>
        <a:lstStyle/>
        <a:p>
          <a:pPr marL="0" lvl="0" indent="0" algn="l" defTabSz="977900">
            <a:lnSpc>
              <a:spcPct val="90000"/>
            </a:lnSpc>
            <a:spcBef>
              <a:spcPct val="0"/>
            </a:spcBef>
            <a:spcAft>
              <a:spcPct val="35000"/>
            </a:spcAft>
            <a:buNone/>
          </a:pPr>
          <a:r>
            <a:rPr lang="en-US" sz="2200" kern="1200"/>
            <a:t>Installing or using non-work-related applications, games, or entertainment platforms that are not part of the daily job responsibilities is prohibited</a:t>
          </a:r>
        </a:p>
      </dsp:txBody>
      <dsp:txXfrm>
        <a:off x="1697718" y="3528080"/>
        <a:ext cx="6198648" cy="1102525"/>
      </dsp:txXfrm>
    </dsp:sp>
    <dsp:sp modelId="{2085194C-9971-4B4F-A3E4-AEA0E0357E93}">
      <dsp:nvSpPr>
        <dsp:cNvPr id="0" name=""/>
        <dsp:cNvSpPr/>
      </dsp:nvSpPr>
      <dsp:spPr>
        <a:xfrm>
          <a:off x="1579273" y="4630605"/>
          <a:ext cx="6317093"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0870C6-7684-4992-BA5A-9001182D30FB}">
      <dsp:nvSpPr>
        <dsp:cNvPr id="0" name=""/>
        <dsp:cNvSpPr/>
      </dsp:nvSpPr>
      <dsp:spPr>
        <a:xfrm>
          <a:off x="8582" y="860692"/>
          <a:ext cx="1253284" cy="375985"/>
        </a:xfrm>
        <a:prstGeom prst="rect">
          <a:avLst/>
        </a:prstGeom>
        <a:solidFill>
          <a:schemeClr val="accent5">
            <a:hueOff val="0"/>
            <a:satOff val="0"/>
            <a:lumOff val="0"/>
            <a:alphaOff val="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37" tIns="99037" rIns="99037" bIns="99037" numCol="1" spcCol="1270" anchor="ctr" anchorCtr="0">
          <a:noAutofit/>
        </a:bodyPr>
        <a:lstStyle/>
        <a:p>
          <a:pPr marL="0" lvl="0" indent="0" algn="ctr" defTabSz="622300">
            <a:lnSpc>
              <a:spcPct val="90000"/>
            </a:lnSpc>
            <a:spcBef>
              <a:spcPct val="0"/>
            </a:spcBef>
            <a:spcAft>
              <a:spcPct val="35000"/>
            </a:spcAft>
            <a:buNone/>
          </a:pPr>
          <a:r>
            <a:rPr lang="en-US" sz="1400" kern="1200"/>
            <a:t>Don't allow</a:t>
          </a:r>
        </a:p>
      </dsp:txBody>
      <dsp:txXfrm>
        <a:off x="8582" y="860692"/>
        <a:ext cx="1253284" cy="375985"/>
      </dsp:txXfrm>
    </dsp:sp>
    <dsp:sp modelId="{95F76DA2-95E8-4536-94B9-B9812D371163}">
      <dsp:nvSpPr>
        <dsp:cNvPr id="0" name=""/>
        <dsp:cNvSpPr/>
      </dsp:nvSpPr>
      <dsp:spPr>
        <a:xfrm>
          <a:off x="8582" y="1236678"/>
          <a:ext cx="1253284" cy="2206093"/>
        </a:xfrm>
        <a:prstGeom prst="rect">
          <a:avLst/>
        </a:prstGeom>
        <a:solidFill>
          <a:schemeClr val="accent5">
            <a:tint val="40000"/>
            <a:alpha val="90000"/>
            <a:hueOff val="0"/>
            <a:satOff val="0"/>
            <a:lumOff val="0"/>
            <a:alphaOff val="0"/>
          </a:schemeClr>
        </a:solidFill>
        <a:ln w="1905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797" tIns="123797" rIns="123797" bIns="123797" numCol="1" spcCol="1270" anchor="t" anchorCtr="0">
          <a:noAutofit/>
        </a:bodyPr>
        <a:lstStyle/>
        <a:p>
          <a:pPr marL="0" lvl="0" indent="0" algn="l" defTabSz="488950">
            <a:lnSpc>
              <a:spcPct val="90000"/>
            </a:lnSpc>
            <a:spcBef>
              <a:spcPct val="0"/>
            </a:spcBef>
            <a:spcAft>
              <a:spcPct val="35000"/>
            </a:spcAft>
            <a:buNone/>
          </a:pPr>
          <a:r>
            <a:rPr lang="en-US" sz="1100" kern="1200"/>
            <a:t>Don't allow family members or children to use the device for schoolwork, gaming, or browsing.</a:t>
          </a:r>
        </a:p>
      </dsp:txBody>
      <dsp:txXfrm>
        <a:off x="8582" y="1236678"/>
        <a:ext cx="1253284" cy="2206093"/>
      </dsp:txXfrm>
    </dsp:sp>
    <dsp:sp modelId="{C1E40739-7E6E-428A-85E0-F56526A1E821}">
      <dsp:nvSpPr>
        <dsp:cNvPr id="0" name=""/>
        <dsp:cNvSpPr/>
      </dsp:nvSpPr>
      <dsp:spPr>
        <a:xfrm>
          <a:off x="1369656" y="860692"/>
          <a:ext cx="1253284" cy="375985"/>
        </a:xfrm>
        <a:prstGeom prst="rect">
          <a:avLst/>
        </a:prstGeom>
        <a:solidFill>
          <a:schemeClr val="accent5">
            <a:hueOff val="-3038037"/>
            <a:satOff val="-207"/>
            <a:lumOff val="490"/>
            <a:alphaOff val="0"/>
          </a:schemeClr>
        </a:solidFill>
        <a:ln w="19050" cap="flat" cmpd="sng" algn="ctr">
          <a:solidFill>
            <a:schemeClr val="accent5">
              <a:hueOff val="-3038037"/>
              <a:satOff val="-207"/>
              <a:lumOff val="49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37" tIns="99037" rIns="99037" bIns="99037" numCol="1" spcCol="1270" anchor="ctr" anchorCtr="0">
          <a:noAutofit/>
        </a:bodyPr>
        <a:lstStyle/>
        <a:p>
          <a:pPr marL="0" lvl="0" indent="0" algn="ctr" defTabSz="622300">
            <a:lnSpc>
              <a:spcPct val="90000"/>
            </a:lnSpc>
            <a:spcBef>
              <a:spcPct val="0"/>
            </a:spcBef>
            <a:spcAft>
              <a:spcPct val="35000"/>
            </a:spcAft>
            <a:buNone/>
          </a:pPr>
          <a:r>
            <a:rPr lang="en-US" sz="1400" kern="1200"/>
            <a:t>Don't download</a:t>
          </a:r>
        </a:p>
      </dsp:txBody>
      <dsp:txXfrm>
        <a:off x="1369656" y="860692"/>
        <a:ext cx="1253284" cy="375985"/>
      </dsp:txXfrm>
    </dsp:sp>
    <dsp:sp modelId="{E78B90C7-0522-49BF-B0A9-6B2CADFB996C}">
      <dsp:nvSpPr>
        <dsp:cNvPr id="0" name=""/>
        <dsp:cNvSpPr/>
      </dsp:nvSpPr>
      <dsp:spPr>
        <a:xfrm>
          <a:off x="1369656" y="1236678"/>
          <a:ext cx="1253284" cy="2206093"/>
        </a:xfrm>
        <a:prstGeom prst="rect">
          <a:avLst/>
        </a:prstGeom>
        <a:solidFill>
          <a:schemeClr val="accent5">
            <a:tint val="40000"/>
            <a:alpha val="90000"/>
            <a:hueOff val="-2986166"/>
            <a:satOff val="667"/>
            <a:lumOff val="100"/>
            <a:alphaOff val="0"/>
          </a:schemeClr>
        </a:solidFill>
        <a:ln w="19050" cap="flat" cmpd="sng" algn="ctr">
          <a:solidFill>
            <a:schemeClr val="accent5">
              <a:tint val="40000"/>
              <a:alpha val="90000"/>
              <a:hueOff val="-2986166"/>
              <a:satOff val="667"/>
              <a:lumOff val="1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797" tIns="123797" rIns="123797" bIns="123797" numCol="1" spcCol="1270" anchor="t" anchorCtr="0">
          <a:noAutofit/>
        </a:bodyPr>
        <a:lstStyle/>
        <a:p>
          <a:pPr marL="0" lvl="0" indent="0" algn="l" defTabSz="488950">
            <a:lnSpc>
              <a:spcPct val="90000"/>
            </a:lnSpc>
            <a:spcBef>
              <a:spcPct val="0"/>
            </a:spcBef>
            <a:spcAft>
              <a:spcPct val="35000"/>
            </a:spcAft>
            <a:buNone/>
          </a:pPr>
          <a:r>
            <a:rPr lang="en-US" sz="1100" kern="1200"/>
            <a:t>Don't download unauthorized software, browser extensions, or pirated media.</a:t>
          </a:r>
        </a:p>
      </dsp:txBody>
      <dsp:txXfrm>
        <a:off x="1369656" y="1236678"/>
        <a:ext cx="1253284" cy="2206093"/>
      </dsp:txXfrm>
    </dsp:sp>
    <dsp:sp modelId="{D45A4F9C-339C-45AD-BB16-26FEFDF01396}">
      <dsp:nvSpPr>
        <dsp:cNvPr id="0" name=""/>
        <dsp:cNvSpPr/>
      </dsp:nvSpPr>
      <dsp:spPr>
        <a:xfrm>
          <a:off x="2730729" y="860692"/>
          <a:ext cx="1253284" cy="375985"/>
        </a:xfrm>
        <a:prstGeom prst="rect">
          <a:avLst/>
        </a:prstGeom>
        <a:solidFill>
          <a:schemeClr val="accent5">
            <a:hueOff val="-6076075"/>
            <a:satOff val="-413"/>
            <a:lumOff val="981"/>
            <a:alphaOff val="0"/>
          </a:schemeClr>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37" tIns="99037" rIns="99037" bIns="99037" numCol="1" spcCol="1270" anchor="ctr" anchorCtr="0">
          <a:noAutofit/>
        </a:bodyPr>
        <a:lstStyle/>
        <a:p>
          <a:pPr marL="0" lvl="0" indent="0" algn="ctr" defTabSz="622300">
            <a:lnSpc>
              <a:spcPct val="90000"/>
            </a:lnSpc>
            <a:spcBef>
              <a:spcPct val="0"/>
            </a:spcBef>
            <a:spcAft>
              <a:spcPct val="35000"/>
            </a:spcAft>
            <a:buNone/>
          </a:pPr>
          <a:r>
            <a:rPr lang="en-US" sz="1400" kern="1200"/>
            <a:t>Don't keep</a:t>
          </a:r>
        </a:p>
      </dsp:txBody>
      <dsp:txXfrm>
        <a:off x="2730729" y="860692"/>
        <a:ext cx="1253284" cy="375985"/>
      </dsp:txXfrm>
    </dsp:sp>
    <dsp:sp modelId="{384989EF-8B31-4A18-815C-968751609A87}">
      <dsp:nvSpPr>
        <dsp:cNvPr id="0" name=""/>
        <dsp:cNvSpPr/>
      </dsp:nvSpPr>
      <dsp:spPr>
        <a:xfrm>
          <a:off x="2730729" y="1236678"/>
          <a:ext cx="1253284" cy="2206093"/>
        </a:xfrm>
        <a:prstGeom prst="rect">
          <a:avLst/>
        </a:prstGeom>
        <a:solidFill>
          <a:schemeClr val="accent5">
            <a:tint val="40000"/>
            <a:alpha val="90000"/>
            <a:hueOff val="-5972333"/>
            <a:satOff val="1333"/>
            <a:lumOff val="200"/>
            <a:alphaOff val="0"/>
          </a:schemeClr>
        </a:solidFill>
        <a:ln w="19050" cap="flat" cmpd="sng" algn="ctr">
          <a:solidFill>
            <a:schemeClr val="accent5">
              <a:tint val="40000"/>
              <a:alpha val="90000"/>
              <a:hueOff val="-5972333"/>
              <a:satOff val="1333"/>
              <a:lumOff val="20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797" tIns="123797" rIns="123797" bIns="123797" numCol="1" spcCol="1270" anchor="t" anchorCtr="0">
          <a:noAutofit/>
        </a:bodyPr>
        <a:lstStyle/>
        <a:p>
          <a:pPr marL="0" lvl="0" indent="0" algn="l" defTabSz="488950">
            <a:lnSpc>
              <a:spcPct val="90000"/>
            </a:lnSpc>
            <a:spcBef>
              <a:spcPct val="0"/>
            </a:spcBef>
            <a:spcAft>
              <a:spcPct val="35000"/>
            </a:spcAft>
            <a:buNone/>
          </a:pPr>
          <a:r>
            <a:rPr lang="en-US" sz="1100" kern="1200"/>
            <a:t>Don't keep your passwords on a sticky note attached to the laptop or inside the laptop bag.</a:t>
          </a:r>
        </a:p>
      </dsp:txBody>
      <dsp:txXfrm>
        <a:off x="2730729" y="1236678"/>
        <a:ext cx="1253284" cy="2206093"/>
      </dsp:txXfrm>
    </dsp:sp>
    <dsp:sp modelId="{A851280B-8CB1-4D3D-8ABD-578CD2B0E19D}">
      <dsp:nvSpPr>
        <dsp:cNvPr id="0" name=""/>
        <dsp:cNvSpPr/>
      </dsp:nvSpPr>
      <dsp:spPr>
        <a:xfrm>
          <a:off x="4091803" y="860692"/>
          <a:ext cx="1253284" cy="375985"/>
        </a:xfrm>
        <a:prstGeom prst="rect">
          <a:avLst/>
        </a:prstGeom>
        <a:solidFill>
          <a:schemeClr val="accent5">
            <a:hueOff val="-9114112"/>
            <a:satOff val="-620"/>
            <a:lumOff val="1471"/>
            <a:alphaOff val="0"/>
          </a:schemeClr>
        </a:solidFill>
        <a:ln w="19050" cap="flat" cmpd="sng" algn="ctr">
          <a:solidFill>
            <a:schemeClr val="accent5">
              <a:hueOff val="-9114112"/>
              <a:satOff val="-620"/>
              <a:lumOff val="147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37" tIns="99037" rIns="99037" bIns="99037" numCol="1" spcCol="1270" anchor="ctr" anchorCtr="0">
          <a:noAutofit/>
        </a:bodyPr>
        <a:lstStyle/>
        <a:p>
          <a:pPr marL="0" lvl="0" indent="0" algn="ctr" defTabSz="622300">
            <a:lnSpc>
              <a:spcPct val="90000"/>
            </a:lnSpc>
            <a:spcBef>
              <a:spcPct val="0"/>
            </a:spcBef>
            <a:spcAft>
              <a:spcPct val="35000"/>
            </a:spcAft>
            <a:buNone/>
          </a:pPr>
          <a:r>
            <a:rPr lang="en-US" sz="1400" kern="1200"/>
            <a:t>Don't eat or drink</a:t>
          </a:r>
        </a:p>
      </dsp:txBody>
      <dsp:txXfrm>
        <a:off x="4091803" y="860692"/>
        <a:ext cx="1253284" cy="375985"/>
      </dsp:txXfrm>
    </dsp:sp>
    <dsp:sp modelId="{C0F56F3C-F25C-45D5-AC27-29AD9FDA088C}">
      <dsp:nvSpPr>
        <dsp:cNvPr id="0" name=""/>
        <dsp:cNvSpPr/>
      </dsp:nvSpPr>
      <dsp:spPr>
        <a:xfrm>
          <a:off x="4091803" y="1236678"/>
          <a:ext cx="1253284" cy="2206093"/>
        </a:xfrm>
        <a:prstGeom prst="rect">
          <a:avLst/>
        </a:prstGeom>
        <a:solidFill>
          <a:schemeClr val="accent5">
            <a:tint val="40000"/>
            <a:alpha val="90000"/>
            <a:hueOff val="-8958499"/>
            <a:satOff val="2000"/>
            <a:lumOff val="301"/>
            <a:alphaOff val="0"/>
          </a:schemeClr>
        </a:solidFill>
        <a:ln w="19050" cap="flat" cmpd="sng" algn="ctr">
          <a:solidFill>
            <a:schemeClr val="accent5">
              <a:tint val="40000"/>
              <a:alpha val="90000"/>
              <a:hueOff val="-8958499"/>
              <a:satOff val="2000"/>
              <a:lumOff val="30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797" tIns="123797" rIns="123797" bIns="123797" numCol="1" spcCol="1270" anchor="t" anchorCtr="0">
          <a:noAutofit/>
        </a:bodyPr>
        <a:lstStyle/>
        <a:p>
          <a:pPr marL="0" lvl="0" indent="0" algn="l" defTabSz="488950">
            <a:lnSpc>
              <a:spcPct val="90000"/>
            </a:lnSpc>
            <a:spcBef>
              <a:spcPct val="0"/>
            </a:spcBef>
            <a:spcAft>
              <a:spcPct val="35000"/>
            </a:spcAft>
            <a:buNone/>
          </a:pPr>
          <a:r>
            <a:rPr lang="en-US" sz="1100" kern="1200"/>
            <a:t>Don't eat or drink directly over the keyboard—liquid damage is one of the most common (and expensive) repairs.</a:t>
          </a:r>
        </a:p>
      </dsp:txBody>
      <dsp:txXfrm>
        <a:off x="4091803" y="1236678"/>
        <a:ext cx="1253284" cy="2206093"/>
      </dsp:txXfrm>
    </dsp:sp>
    <dsp:sp modelId="{C909380B-FDFB-4D72-B849-8B8DC03BA559}">
      <dsp:nvSpPr>
        <dsp:cNvPr id="0" name=""/>
        <dsp:cNvSpPr/>
      </dsp:nvSpPr>
      <dsp:spPr>
        <a:xfrm>
          <a:off x="5452876" y="860692"/>
          <a:ext cx="1253284" cy="375985"/>
        </a:xfrm>
        <a:prstGeom prst="rect">
          <a:avLst/>
        </a:prstGeom>
        <a:solidFill>
          <a:schemeClr val="accent5">
            <a:hueOff val="-12152150"/>
            <a:satOff val="-826"/>
            <a:lumOff val="1961"/>
            <a:alphaOff val="0"/>
          </a:schemeClr>
        </a:solidFill>
        <a:ln w="19050" cap="flat" cmpd="sng" algn="ctr">
          <a:solidFill>
            <a:schemeClr val="accent5">
              <a:hueOff val="-12152150"/>
              <a:satOff val="-826"/>
              <a:lumOff val="1961"/>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txBody>
        <a:bodyPr spcFirstLastPara="0" vert="horz" wrap="square" lIns="99037" tIns="99037" rIns="99037" bIns="99037" numCol="1" spcCol="1270" anchor="ctr" anchorCtr="0">
          <a:noAutofit/>
        </a:bodyPr>
        <a:lstStyle/>
        <a:p>
          <a:pPr marL="0" lvl="0" indent="0" algn="ctr" defTabSz="622300">
            <a:lnSpc>
              <a:spcPct val="90000"/>
            </a:lnSpc>
            <a:spcBef>
              <a:spcPct val="0"/>
            </a:spcBef>
            <a:spcAft>
              <a:spcPct val="35000"/>
            </a:spcAft>
            <a:buNone/>
          </a:pPr>
          <a:r>
            <a:rPr lang="en-US" sz="1400" kern="1200"/>
            <a:t>Don't check</a:t>
          </a:r>
        </a:p>
      </dsp:txBody>
      <dsp:txXfrm>
        <a:off x="5452876" y="860692"/>
        <a:ext cx="1253284" cy="375985"/>
      </dsp:txXfrm>
    </dsp:sp>
    <dsp:sp modelId="{11712F96-34A2-418B-8269-1C2BD11A5B5C}">
      <dsp:nvSpPr>
        <dsp:cNvPr id="0" name=""/>
        <dsp:cNvSpPr/>
      </dsp:nvSpPr>
      <dsp:spPr>
        <a:xfrm>
          <a:off x="5452876" y="1236678"/>
          <a:ext cx="1253284" cy="2206093"/>
        </a:xfrm>
        <a:prstGeom prst="rect">
          <a:avLst/>
        </a:prstGeom>
        <a:solidFill>
          <a:schemeClr val="accent5">
            <a:tint val="40000"/>
            <a:alpha val="90000"/>
            <a:hueOff val="-11944666"/>
            <a:satOff val="2667"/>
            <a:lumOff val="401"/>
            <a:alphaOff val="0"/>
          </a:schemeClr>
        </a:solidFill>
        <a:ln w="19050" cap="flat" cmpd="sng" algn="ctr">
          <a:solidFill>
            <a:schemeClr val="accent5">
              <a:tint val="40000"/>
              <a:alpha val="90000"/>
              <a:hueOff val="-11944666"/>
              <a:satOff val="2667"/>
              <a:lumOff val="40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3797" tIns="123797" rIns="123797" bIns="123797" numCol="1" spcCol="1270" anchor="t" anchorCtr="0">
          <a:noAutofit/>
        </a:bodyPr>
        <a:lstStyle/>
        <a:p>
          <a:pPr marL="0" lvl="0" indent="0" algn="l" defTabSz="488950">
            <a:lnSpc>
              <a:spcPct val="90000"/>
            </a:lnSpc>
            <a:spcBef>
              <a:spcPct val="0"/>
            </a:spcBef>
            <a:spcAft>
              <a:spcPct val="35000"/>
            </a:spcAft>
            <a:buNone/>
          </a:pPr>
          <a:r>
            <a:rPr lang="en-US" sz="1100" kern="1200"/>
            <a:t>Don't check the laptop in as luggage when flying; always keep it in your carry-on to prevent theft or rough handling.</a:t>
          </a:r>
        </a:p>
      </dsp:txBody>
      <dsp:txXfrm>
        <a:off x="5452876" y="1236678"/>
        <a:ext cx="1253284" cy="22060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60F1A7-A81F-457B-91F2-E912B19305C3}">
      <dsp:nvSpPr>
        <dsp:cNvPr id="0" name=""/>
        <dsp:cNvSpPr/>
      </dsp:nvSpPr>
      <dsp:spPr>
        <a:xfrm>
          <a:off x="2364993" y="234405"/>
          <a:ext cx="800507" cy="8005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6BC1DBA-BF29-452B-AB74-0FF58AC79F23}">
      <dsp:nvSpPr>
        <dsp:cNvPr id="0" name=""/>
        <dsp:cNvSpPr/>
      </dsp:nvSpPr>
      <dsp:spPr>
        <a:xfrm>
          <a:off x="1875794" y="1620922"/>
          <a:ext cx="1778906" cy="2519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dirty="0"/>
            <a:t>Phishing Awareness:</a:t>
          </a:r>
          <a:r>
            <a:rPr lang="en-US" sz="1400" kern="1200" dirty="0"/>
            <a:t> Always verify the sender’s full email address before clicking links or downloading attachments. Look for "red flags" like urgent threats, poor grammar, or slightly misspelled domain names.</a:t>
          </a:r>
        </a:p>
      </dsp:txBody>
      <dsp:txXfrm>
        <a:off x="1875794" y="1620922"/>
        <a:ext cx="1778906" cy="2519653"/>
      </dsp:txXfrm>
    </dsp:sp>
    <dsp:sp modelId="{9F498A31-997E-4E96-91EC-6E06FCCE7095}">
      <dsp:nvSpPr>
        <dsp:cNvPr id="0" name=""/>
        <dsp:cNvSpPr/>
      </dsp:nvSpPr>
      <dsp:spPr>
        <a:xfrm>
          <a:off x="4455208" y="234405"/>
          <a:ext cx="800507" cy="8005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CDC1796-C3A7-4D33-B042-4EBDE7FDB2F6}">
      <dsp:nvSpPr>
        <dsp:cNvPr id="0" name=""/>
        <dsp:cNvSpPr/>
      </dsp:nvSpPr>
      <dsp:spPr>
        <a:xfrm>
          <a:off x="3966008" y="1620922"/>
          <a:ext cx="1778906" cy="2519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t>Sensitive Data:</a:t>
          </a:r>
          <a:r>
            <a:rPr lang="en-US" sz="1400" kern="1200"/>
            <a:t> Never send unencrypted sensitive information (passwords, social security numbers, or client financial data) via email. Use the company’s secure file-sharing portal instead.</a:t>
          </a:r>
        </a:p>
      </dsp:txBody>
      <dsp:txXfrm>
        <a:off x="3966008" y="1620922"/>
        <a:ext cx="1778906" cy="2519653"/>
      </dsp:txXfrm>
    </dsp:sp>
    <dsp:sp modelId="{9FA4764B-223E-4897-B398-E090AD08A315}">
      <dsp:nvSpPr>
        <dsp:cNvPr id="0" name=""/>
        <dsp:cNvSpPr/>
      </dsp:nvSpPr>
      <dsp:spPr>
        <a:xfrm>
          <a:off x="6545423" y="234405"/>
          <a:ext cx="800507" cy="8005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AABFA45-A5DE-4E88-89A1-96D4A3064E8E}">
      <dsp:nvSpPr>
        <dsp:cNvPr id="0" name=""/>
        <dsp:cNvSpPr/>
      </dsp:nvSpPr>
      <dsp:spPr>
        <a:xfrm>
          <a:off x="6056223" y="1620922"/>
          <a:ext cx="1778906" cy="2519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11200">
            <a:lnSpc>
              <a:spcPct val="100000"/>
            </a:lnSpc>
            <a:spcBef>
              <a:spcPct val="0"/>
            </a:spcBef>
            <a:spcAft>
              <a:spcPct val="35000"/>
            </a:spcAft>
            <a:buNone/>
          </a:pPr>
          <a:r>
            <a:rPr lang="en-US" sz="1600" b="1" kern="1200" dirty="0"/>
            <a:t>Password Strength:</a:t>
          </a:r>
          <a:r>
            <a:rPr lang="en-US" sz="1600" kern="1200" dirty="0"/>
            <a:t> Use "passphrases" rather than simple passwords (e.g., </a:t>
          </a:r>
          <a:r>
            <a:rPr lang="en-US" sz="1600" i="1" kern="1200" dirty="0"/>
            <a:t>Blue-Coffee-Runs-4-Miles!</a:t>
          </a:r>
          <a:r>
            <a:rPr lang="en-US" sz="1600" kern="1200" dirty="0"/>
            <a:t>). Passwords must never be reused across multiple accounts</a:t>
          </a:r>
        </a:p>
      </dsp:txBody>
      <dsp:txXfrm>
        <a:off x="6056223" y="1620922"/>
        <a:ext cx="1778906" cy="2519653"/>
      </dsp:txXfrm>
    </dsp:sp>
    <dsp:sp modelId="{510E546D-72A2-4CDA-9259-99331F4048F7}">
      <dsp:nvSpPr>
        <dsp:cNvPr id="0" name=""/>
        <dsp:cNvSpPr/>
      </dsp:nvSpPr>
      <dsp:spPr>
        <a:xfrm>
          <a:off x="8635637" y="234405"/>
          <a:ext cx="800507" cy="800507"/>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flat" cmpd="sng" algn="ctr">
          <a:solidFill>
            <a:schemeClr val="accent1"/>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9BD74BF-D752-46DC-ADBA-207B3511E176}">
      <dsp:nvSpPr>
        <dsp:cNvPr id="0" name=""/>
        <dsp:cNvSpPr/>
      </dsp:nvSpPr>
      <dsp:spPr>
        <a:xfrm>
          <a:off x="8146438" y="1620922"/>
          <a:ext cx="1778906" cy="251965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622300">
            <a:lnSpc>
              <a:spcPct val="100000"/>
            </a:lnSpc>
            <a:spcBef>
              <a:spcPct val="0"/>
            </a:spcBef>
            <a:spcAft>
              <a:spcPct val="35000"/>
            </a:spcAft>
            <a:buNone/>
          </a:pPr>
          <a:r>
            <a:rPr lang="en-US" sz="1400" b="1" kern="1200"/>
            <a:t>Multi-Factor Authentication (MFA):</a:t>
          </a:r>
          <a:r>
            <a:rPr lang="en-US" sz="1400" kern="1200"/>
            <a:t> MFA is mandatory for all company accounts. Never share or approve an MFA prompt that you did not personally trigger.</a:t>
          </a:r>
        </a:p>
      </dsp:txBody>
      <dsp:txXfrm>
        <a:off x="8146438" y="1620922"/>
        <a:ext cx="1778906" cy="251965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4C21DA-C9EC-4BBC-8A7C-D5ADE27FD3CD}" type="datetimeFigureOut">
              <a:rPr lang="en-US" smtClean="0"/>
              <a:t>7/2/2026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DA10B9-FA33-4BC9-BC5C-4FB9A5EAE9C6}" type="slidenum">
              <a:rPr lang="en-US" smtClean="0"/>
              <a:t>‹#›</a:t>
            </a:fld>
            <a:endParaRPr lang="en-US"/>
          </a:p>
        </p:txBody>
      </p:sp>
    </p:spTree>
    <p:extLst>
      <p:ext uri="{BB962C8B-B14F-4D97-AF65-F5344CB8AC3E}">
        <p14:creationId xmlns:p14="http://schemas.microsoft.com/office/powerpoint/2010/main" val="2617605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morning/afternoon everyone, and a warm welcome to the team! We are thrilled to have you join our company. As part of your onboarding journey, we want to ensure you are fully equipped for success and safety from day one. To kick things off, the next few slides will provide a brief introduction to some of the critical lessons and policies you will dive into deeper later this week. Let’s get started.</a:t>
            </a:r>
          </a:p>
        </p:txBody>
      </p:sp>
      <p:sp>
        <p:nvSpPr>
          <p:cNvPr id="4" name="Slide Number Placeholder 3"/>
          <p:cNvSpPr>
            <a:spLocks noGrp="1"/>
          </p:cNvSpPr>
          <p:nvPr>
            <p:ph type="sldNum" sz="quarter" idx="5"/>
          </p:nvPr>
        </p:nvSpPr>
        <p:spPr/>
        <p:txBody>
          <a:bodyPr/>
          <a:lstStyle/>
          <a:p>
            <a:fld id="{21DA10B9-FA33-4BC9-BC5C-4FB9A5EAE9C6}" type="slidenum">
              <a:rPr lang="en-US" smtClean="0"/>
              <a:t>1</a:t>
            </a:fld>
            <a:endParaRPr lang="en-US"/>
          </a:p>
        </p:txBody>
      </p:sp>
    </p:spTree>
    <p:extLst>
      <p:ext uri="{BB962C8B-B14F-4D97-AF65-F5344CB8AC3E}">
        <p14:creationId xmlns:p14="http://schemas.microsoft.com/office/powerpoint/2010/main" val="3181315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center link is for Google Interns for example only</a:t>
            </a:r>
          </a:p>
        </p:txBody>
      </p:sp>
      <p:sp>
        <p:nvSpPr>
          <p:cNvPr id="4" name="Slide Number Placeholder 3"/>
          <p:cNvSpPr>
            <a:spLocks noGrp="1"/>
          </p:cNvSpPr>
          <p:nvPr>
            <p:ph type="sldNum" sz="quarter" idx="5"/>
          </p:nvPr>
        </p:nvSpPr>
        <p:spPr/>
        <p:txBody>
          <a:bodyPr/>
          <a:lstStyle/>
          <a:p>
            <a:fld id="{21DA10B9-FA33-4BC9-BC5C-4FB9A5EAE9C6}" type="slidenum">
              <a:rPr lang="en-US" smtClean="0"/>
              <a:t>2</a:t>
            </a:fld>
            <a:endParaRPr lang="en-US"/>
          </a:p>
        </p:txBody>
      </p:sp>
    </p:spTree>
    <p:extLst>
      <p:ext uri="{BB962C8B-B14F-4D97-AF65-F5344CB8AC3E}">
        <p14:creationId xmlns:p14="http://schemas.microsoft.com/office/powerpoint/2010/main" val="4218844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up is our Mobile Phone Policy. Any mobile device you use that hosts corporate applications, multi-factor authentication (MFA) tools, or enterprise communication channels must strictly comply with our company's mobile configuration baselines. What this means in practice is that unapproved software modifications or bypassing application sandbox controls are strictly prohibited. Please remain vigilant regarding dynamic security updates pushed to your corporate profiles to ensure your devices stay secure.</a:t>
            </a:r>
          </a:p>
        </p:txBody>
      </p:sp>
      <p:sp>
        <p:nvSpPr>
          <p:cNvPr id="4" name="Slide Number Placeholder 3"/>
          <p:cNvSpPr>
            <a:spLocks noGrp="1"/>
          </p:cNvSpPr>
          <p:nvPr>
            <p:ph type="sldNum" sz="quarter" idx="5"/>
          </p:nvPr>
        </p:nvSpPr>
        <p:spPr/>
        <p:txBody>
          <a:bodyPr/>
          <a:lstStyle/>
          <a:p>
            <a:fld id="{21DA10B9-FA33-4BC9-BC5C-4FB9A5EAE9C6}" type="slidenum">
              <a:rPr lang="en-US" smtClean="0"/>
              <a:t>3</a:t>
            </a:fld>
            <a:endParaRPr lang="en-US"/>
          </a:p>
        </p:txBody>
      </p:sp>
    </p:spTree>
    <p:extLst>
      <p:ext uri="{BB962C8B-B14F-4D97-AF65-F5344CB8AC3E}">
        <p14:creationId xmlns:p14="http://schemas.microsoft.com/office/powerpoint/2010/main" val="3226073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Moving on to hardware, you are responsible for maintaining the physical and functional health of your assigned laptops. Please stick to these core best practices:</a:t>
            </a:r>
          </a:p>
          <a:p>
            <a:r>
              <a:rPr lang="en-US" sz="1200" b="1" kern="1200" dirty="0">
                <a:solidFill>
                  <a:schemeClr val="tx1"/>
                </a:solidFill>
                <a:effectLst/>
                <a:latin typeface="+mn-lt"/>
                <a:ea typeface="+mn-ea"/>
                <a:cs typeface="+mn-cs"/>
              </a:rPr>
              <a:t>Always use a VPN</a:t>
            </a:r>
            <a:r>
              <a:rPr lang="en-US" sz="1200" kern="1200" dirty="0">
                <a:solidFill>
                  <a:schemeClr val="tx1"/>
                </a:solidFill>
                <a:effectLst/>
                <a:latin typeface="+mn-lt"/>
                <a:ea typeface="+mn-ea"/>
                <a:cs typeface="+mn-cs"/>
              </a:rPr>
              <a:t> when working from public Wi-Fi spaces like coffee shops or airports. </a:t>
            </a:r>
          </a:p>
          <a:p>
            <a:r>
              <a:rPr lang="en-US" sz="1200" b="1" kern="1200" dirty="0">
                <a:solidFill>
                  <a:schemeClr val="tx1"/>
                </a:solidFill>
                <a:effectLst/>
                <a:latin typeface="+mn-lt"/>
                <a:ea typeface="+mn-ea"/>
                <a:cs typeface="+mn-cs"/>
              </a:rPr>
              <a:t>Save your deliverables directly to Company Cloud Storage</a:t>
            </a:r>
            <a:r>
              <a:rPr lang="en-US" sz="1200" kern="1200" dirty="0">
                <a:solidFill>
                  <a:schemeClr val="tx1"/>
                </a:solidFill>
                <a:effectLst/>
                <a:latin typeface="+mn-lt"/>
                <a:ea typeface="+mn-ea"/>
                <a:cs typeface="+mn-cs"/>
              </a:rPr>
              <a:t> to avoid data loss if your hardware fails. Local saving is restricted. </a:t>
            </a:r>
          </a:p>
          <a:p>
            <a:r>
              <a:rPr lang="en-US" sz="1200" b="1" kern="1200" dirty="0">
                <a:solidFill>
                  <a:schemeClr val="tx1"/>
                </a:solidFill>
                <a:effectLst/>
                <a:latin typeface="+mn-lt"/>
                <a:ea typeface="+mn-ea"/>
                <a:cs typeface="+mn-cs"/>
              </a:rPr>
              <a:t>Restart your laptop at least once a week</a:t>
            </a:r>
            <a:r>
              <a:rPr lang="en-US" sz="1200" kern="1200" dirty="0">
                <a:solidFill>
                  <a:schemeClr val="tx1"/>
                </a:solidFill>
                <a:effectLst/>
                <a:latin typeface="+mn-lt"/>
                <a:ea typeface="+mn-ea"/>
                <a:cs typeface="+mn-cs"/>
              </a:rPr>
              <a:t> to enforce the installation of vital security patches. </a:t>
            </a:r>
          </a:p>
          <a:p>
            <a:r>
              <a:rPr lang="en-US" sz="1200" b="1" kern="1200" dirty="0">
                <a:solidFill>
                  <a:schemeClr val="tx1"/>
                </a:solidFill>
                <a:effectLst/>
                <a:latin typeface="+mn-lt"/>
                <a:ea typeface="+mn-ea"/>
                <a:cs typeface="+mn-cs"/>
              </a:rPr>
              <a:t>Report a lost or stolen laptop immediately—strictly within 24 hours</a:t>
            </a:r>
            <a:r>
              <a:rPr lang="en-US" sz="1200" kern="1200" dirty="0">
                <a:solidFill>
                  <a:schemeClr val="tx1"/>
                </a:solidFill>
                <a:effectLst/>
                <a:latin typeface="+mn-lt"/>
                <a:ea typeface="+mn-ea"/>
                <a:cs typeface="+mn-cs"/>
              </a:rPr>
              <a:t>—so IT can execute a remote data wipe. </a:t>
            </a:r>
          </a:p>
          <a:p>
            <a:r>
              <a:rPr lang="en-US" sz="1200" b="1" kern="1200" dirty="0">
                <a:solidFill>
                  <a:schemeClr val="tx1"/>
                </a:solidFill>
                <a:effectLst/>
                <a:latin typeface="+mn-lt"/>
                <a:ea typeface="+mn-ea"/>
                <a:cs typeface="+mn-cs"/>
              </a:rPr>
              <a:t>Keep your laptop on a flat, stable surface</a:t>
            </a:r>
            <a:r>
              <a:rPr lang="en-US" sz="1200" kern="1200" dirty="0">
                <a:solidFill>
                  <a:schemeClr val="tx1"/>
                </a:solidFill>
                <a:effectLst/>
                <a:latin typeface="+mn-lt"/>
                <a:ea typeface="+mn-ea"/>
                <a:cs typeface="+mn-cs"/>
              </a:rPr>
              <a:t> to minimize overheating and fan damage. </a:t>
            </a:r>
          </a:p>
          <a:p>
            <a:r>
              <a:rPr lang="en-US" sz="1200" b="1" kern="1200" dirty="0">
                <a:solidFill>
                  <a:schemeClr val="tx1"/>
                </a:solidFill>
                <a:effectLst/>
                <a:latin typeface="+mn-lt"/>
                <a:ea typeface="+mn-ea"/>
                <a:cs typeface="+mn-cs"/>
              </a:rPr>
              <a:t>Use a privacy screen</a:t>
            </a:r>
            <a:r>
              <a:rPr lang="en-US" sz="1200" kern="1200" dirty="0">
                <a:solidFill>
                  <a:schemeClr val="tx1"/>
                </a:solidFill>
                <a:effectLst/>
                <a:latin typeface="+mn-lt"/>
                <a:ea typeface="+mn-ea"/>
                <a:cs typeface="+mn-cs"/>
              </a:rPr>
              <a:t> if you are working in public spaces where others can glimpse your monitor." </a:t>
            </a:r>
          </a:p>
          <a:p>
            <a:endParaRPr lang="en-US" dirty="0"/>
          </a:p>
        </p:txBody>
      </p:sp>
      <p:sp>
        <p:nvSpPr>
          <p:cNvPr id="4" name="Slide Number Placeholder 3"/>
          <p:cNvSpPr>
            <a:spLocks noGrp="1"/>
          </p:cNvSpPr>
          <p:nvPr>
            <p:ph type="sldNum" sz="quarter" idx="5"/>
          </p:nvPr>
        </p:nvSpPr>
        <p:spPr/>
        <p:txBody>
          <a:bodyPr/>
          <a:lstStyle/>
          <a:p>
            <a:fld id="{21DA10B9-FA33-4BC9-BC5C-4FB9A5EAE9C6}" type="slidenum">
              <a:rPr lang="en-US" smtClean="0"/>
              <a:t>4</a:t>
            </a:fld>
            <a:endParaRPr lang="en-US"/>
          </a:p>
        </p:txBody>
      </p:sp>
    </p:spTree>
    <p:extLst>
      <p:ext uri="{BB962C8B-B14F-4D97-AF65-F5344CB8AC3E}">
        <p14:creationId xmlns:p14="http://schemas.microsoft.com/office/powerpoint/2010/main" val="25379540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that we’ve covered what </a:t>
            </a:r>
            <a:r>
              <a:rPr lang="en-US" i="1" dirty="0"/>
              <a:t>to</a:t>
            </a:r>
            <a:r>
              <a:rPr lang="en-US" dirty="0"/>
              <a:t> do, we will also be dedicating time later this week to talk about what </a:t>
            </a:r>
            <a:r>
              <a:rPr lang="en-US" i="1" dirty="0"/>
              <a:t>not</a:t>
            </a:r>
            <a:r>
              <a:rPr lang="en-US" dirty="0"/>
              <a:t> to do. This upcoming section will highlight common mistakes and bad habits—such as leaving devices unattended in vehicles or clicking unverified links—that put our company network and your physical hardware at risk. Keep an eye out for this full session in a couple of days.</a:t>
            </a:r>
          </a:p>
        </p:txBody>
      </p:sp>
      <p:sp>
        <p:nvSpPr>
          <p:cNvPr id="4" name="Slide Number Placeholder 3"/>
          <p:cNvSpPr>
            <a:spLocks noGrp="1"/>
          </p:cNvSpPr>
          <p:nvPr>
            <p:ph type="sldNum" sz="quarter" idx="5"/>
          </p:nvPr>
        </p:nvSpPr>
        <p:spPr/>
        <p:txBody>
          <a:bodyPr/>
          <a:lstStyle/>
          <a:p>
            <a:fld id="{21DA10B9-FA33-4BC9-BC5C-4FB9A5EAE9C6}" type="slidenum">
              <a:rPr lang="en-US" smtClean="0"/>
              <a:t>5</a:t>
            </a:fld>
            <a:endParaRPr lang="en-US"/>
          </a:p>
        </p:txBody>
      </p:sp>
    </p:spTree>
    <p:extLst>
      <p:ext uri="{BB962C8B-B14F-4D97-AF65-F5344CB8AC3E}">
        <p14:creationId xmlns:p14="http://schemas.microsoft.com/office/powerpoint/2010/main" val="121150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brings us to a broader, crucial topic: Internet Security and Safety. Protecting our company's perimeter requires proactive and vigilant risk management from every single one of us. Technology can only catch so much; you are our strongest line of defense against cyber threats. Let's look at a quick refresher on how to spot a primary cyber threat: phishing.</a:t>
            </a:r>
          </a:p>
        </p:txBody>
      </p:sp>
      <p:sp>
        <p:nvSpPr>
          <p:cNvPr id="4" name="Slide Number Placeholder 3"/>
          <p:cNvSpPr>
            <a:spLocks noGrp="1"/>
          </p:cNvSpPr>
          <p:nvPr>
            <p:ph type="sldNum" sz="quarter" idx="5"/>
          </p:nvPr>
        </p:nvSpPr>
        <p:spPr/>
        <p:txBody>
          <a:bodyPr/>
          <a:lstStyle/>
          <a:p>
            <a:fld id="{21DA10B9-FA33-4BC9-BC5C-4FB9A5EAE9C6}" type="slidenum">
              <a:rPr lang="en-US" smtClean="0"/>
              <a:t>6</a:t>
            </a:fld>
            <a:endParaRPr lang="en-US"/>
          </a:p>
        </p:txBody>
      </p:sp>
    </p:spTree>
    <p:extLst>
      <p:ext uri="{BB962C8B-B14F-4D97-AF65-F5344CB8AC3E}">
        <p14:creationId xmlns:p14="http://schemas.microsoft.com/office/powerpoint/2010/main" val="1588530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Quick Review of Phishing Red Flags. Phishing Red Flags: Don’t Get Hooked!" Infographic detailing urgent demands, suspicious senders, hovering over links, and payload inspection</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Please pay close attention to these phishing red flags to ensure you don’t get hooked:</a:t>
            </a:r>
          </a:p>
          <a:p>
            <a:r>
              <a:rPr lang="en-US" sz="1200" b="1" kern="1200" dirty="0">
                <a:solidFill>
                  <a:schemeClr val="tx1"/>
                </a:solidFill>
                <a:effectLst/>
                <a:latin typeface="+mn-lt"/>
                <a:ea typeface="+mn-ea"/>
                <a:cs typeface="+mn-cs"/>
              </a:rPr>
              <a:t>Watch out for urgent threats and demands:</a:t>
            </a:r>
            <a:r>
              <a:rPr lang="en-US" sz="1200" kern="1200" dirty="0">
                <a:solidFill>
                  <a:schemeClr val="tx1"/>
                </a:solidFill>
                <a:effectLst/>
                <a:latin typeface="+mn-lt"/>
                <a:ea typeface="+mn-ea"/>
                <a:cs typeface="+mn-cs"/>
              </a:rPr>
              <a:t> Be highly critical of high-pressure emails demanding immediate action, quick invoice payments, or credential verifications. </a:t>
            </a:r>
          </a:p>
          <a:p>
            <a:r>
              <a:rPr lang="en-US" sz="1200" b="1" kern="1200" dirty="0">
                <a:solidFill>
                  <a:schemeClr val="tx1"/>
                </a:solidFill>
                <a:effectLst/>
                <a:latin typeface="+mn-lt"/>
                <a:ea typeface="+mn-ea"/>
                <a:cs typeface="+mn-cs"/>
              </a:rPr>
              <a:t>Inspect the sender:</a:t>
            </a:r>
            <a:r>
              <a:rPr lang="en-US" sz="1200" kern="1200" dirty="0">
                <a:solidFill>
                  <a:schemeClr val="tx1"/>
                </a:solidFill>
                <a:effectLst/>
                <a:latin typeface="+mn-lt"/>
                <a:ea typeface="+mn-ea"/>
                <a:cs typeface="+mn-cs"/>
              </a:rPr>
              <a:t> Meticulously check email domains for subtle typos—like spelling it '</a:t>
            </a:r>
            <a:r>
              <a:rPr lang="en-US" sz="1200" kern="1200" dirty="0" err="1">
                <a:solidFill>
                  <a:schemeClr val="tx1"/>
                </a:solidFill>
                <a:effectLst/>
                <a:latin typeface="+mn-lt"/>
                <a:ea typeface="+mn-ea"/>
                <a:cs typeface="+mn-cs"/>
              </a:rPr>
              <a:t>Amzon</a:t>
            </a:r>
            <a:r>
              <a:rPr lang="en-US" sz="1200" kern="1200" dirty="0">
                <a:solidFill>
                  <a:schemeClr val="tx1"/>
                </a:solidFill>
                <a:effectLst/>
                <a:latin typeface="+mn-lt"/>
                <a:ea typeface="+mn-ea"/>
                <a:cs typeface="+mn-cs"/>
              </a:rPr>
              <a:t>' instead of 'Amazon'—and watch out for generic greetings. </a:t>
            </a:r>
          </a:p>
          <a:p>
            <a:r>
              <a:rPr lang="en-US" sz="1200" b="1" kern="1200" dirty="0">
                <a:solidFill>
                  <a:schemeClr val="tx1"/>
                </a:solidFill>
                <a:effectLst/>
                <a:latin typeface="+mn-lt"/>
                <a:ea typeface="+mn-ea"/>
                <a:cs typeface="+mn-cs"/>
              </a:rPr>
              <a:t>Hover before clicking:</a:t>
            </a:r>
            <a:r>
              <a:rPr lang="en-US" sz="1200" kern="1200" dirty="0">
                <a:solidFill>
                  <a:schemeClr val="tx1"/>
                </a:solidFill>
                <a:effectLst/>
                <a:latin typeface="+mn-lt"/>
                <a:ea typeface="+mn-ea"/>
                <a:cs typeface="+mn-cs"/>
              </a:rPr>
              <a:t> Always hover your mouse over embedded web links to inspect the destination URL before clicking. </a:t>
            </a:r>
          </a:p>
          <a:p>
            <a:r>
              <a:rPr lang="en-US" sz="1200" b="1" kern="1200" dirty="0">
                <a:solidFill>
                  <a:schemeClr val="tx1"/>
                </a:solidFill>
                <a:effectLst/>
                <a:latin typeface="+mn-lt"/>
                <a:ea typeface="+mn-ea"/>
                <a:cs typeface="+mn-cs"/>
              </a:rPr>
              <a:t>Inspect payloads:</a:t>
            </a:r>
            <a:r>
              <a:rPr lang="en-US" sz="1200" kern="1200" dirty="0">
                <a:solidFill>
                  <a:schemeClr val="tx1"/>
                </a:solidFill>
                <a:effectLst/>
                <a:latin typeface="+mn-lt"/>
                <a:ea typeface="+mn-ea"/>
                <a:cs typeface="+mn-cs"/>
              </a:rPr>
              <a:t> Never open unexpected external attachments, especially compressed archives or executable files like .zip or .exe.</a:t>
            </a:r>
          </a:p>
          <a:p>
            <a:r>
              <a:rPr lang="en-US" sz="1200" b="1" kern="1200" dirty="0">
                <a:solidFill>
                  <a:schemeClr val="tx1"/>
                </a:solidFill>
                <a:effectLst/>
                <a:latin typeface="+mn-lt"/>
                <a:ea typeface="+mn-ea"/>
                <a:cs typeface="+mn-cs"/>
              </a:rPr>
              <a:t>Pro-Tip:</a:t>
            </a:r>
            <a:r>
              <a:rPr lang="en-US" sz="1200" kern="1200" dirty="0">
                <a:solidFill>
                  <a:schemeClr val="tx1"/>
                </a:solidFill>
                <a:effectLst/>
                <a:latin typeface="+mn-lt"/>
                <a:ea typeface="+mn-ea"/>
                <a:cs typeface="+mn-cs"/>
              </a:rPr>
              <a:t> Remember, when in doubt, verify directly! Do not click the link; go straight to the official website or contact the IT Security Desk.</a:t>
            </a:r>
          </a:p>
          <a:p>
            <a:endParaRPr lang="en-US" dirty="0"/>
          </a:p>
        </p:txBody>
      </p:sp>
      <p:sp>
        <p:nvSpPr>
          <p:cNvPr id="4" name="Slide Number Placeholder 3"/>
          <p:cNvSpPr>
            <a:spLocks noGrp="1"/>
          </p:cNvSpPr>
          <p:nvPr>
            <p:ph type="sldNum" sz="quarter" idx="5"/>
          </p:nvPr>
        </p:nvSpPr>
        <p:spPr/>
        <p:txBody>
          <a:bodyPr/>
          <a:lstStyle/>
          <a:p>
            <a:fld id="{21DA10B9-FA33-4BC9-BC5C-4FB9A5EAE9C6}" type="slidenum">
              <a:rPr lang="en-US" smtClean="0"/>
              <a:t>7</a:t>
            </a:fld>
            <a:endParaRPr lang="en-US"/>
          </a:p>
        </p:txBody>
      </p:sp>
    </p:spTree>
    <p:extLst>
      <p:ext uri="{BB962C8B-B14F-4D97-AF65-F5344CB8AC3E}">
        <p14:creationId xmlns:p14="http://schemas.microsoft.com/office/powerpoint/2010/main" val="36245952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Rules of Business (ROB). Signing the ROB, electronically, confirms you have received training on the company’s business conditions which are guidelines, policies, and constraints.</a:t>
            </a:r>
          </a:p>
          <a:p>
            <a:endParaRPr lang="en-US" dirty="0"/>
          </a:p>
          <a:p>
            <a:r>
              <a:rPr lang="en-US" dirty="0"/>
              <a:t>The foundation of all these security and operational expectations is called the Rules of Business, or ROB. The ROB defines the guidelines, policies, and operational constraints that govern our daily activities. They are meticulously engineered to guarantee maximum consistency, data compliance, and operational efficiency across all of our distributed teams. Later this week, you will be required to electronically sign this document to confirm you have received this training and understand these boundaries.</a:t>
            </a:r>
          </a:p>
        </p:txBody>
      </p:sp>
      <p:sp>
        <p:nvSpPr>
          <p:cNvPr id="4" name="Slide Number Placeholder 3"/>
          <p:cNvSpPr>
            <a:spLocks noGrp="1"/>
          </p:cNvSpPr>
          <p:nvPr>
            <p:ph type="sldNum" sz="quarter" idx="5"/>
          </p:nvPr>
        </p:nvSpPr>
        <p:spPr/>
        <p:txBody>
          <a:bodyPr/>
          <a:lstStyle/>
          <a:p>
            <a:fld id="{21DA10B9-FA33-4BC9-BC5C-4FB9A5EAE9C6}" type="slidenum">
              <a:rPr lang="en-US" smtClean="0"/>
              <a:t>8</a:t>
            </a:fld>
            <a:endParaRPr lang="en-US"/>
          </a:p>
        </p:txBody>
      </p:sp>
    </p:spTree>
    <p:extLst>
      <p:ext uri="{BB962C8B-B14F-4D97-AF65-F5344CB8AC3E}">
        <p14:creationId xmlns:p14="http://schemas.microsoft.com/office/powerpoint/2010/main" val="4413862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wrap up our preview, here is a look at the formal ROB agreement document you will review. It applies to all employees, contractors, and third-party stakeholders utilizing company assets. By executing your electronic signature on this document at the end of the week, you explicitly confirm that you have received this training, fully comprehend the rules, and agree to remain bound by our information security policies. Thank you for your commitment to keeping our company secure—let's open up the floor to any initial questions before our deep dives later this week.</a:t>
            </a:r>
          </a:p>
          <a:p>
            <a:endParaRPr lang="en-US" dirty="0"/>
          </a:p>
        </p:txBody>
      </p:sp>
      <p:sp>
        <p:nvSpPr>
          <p:cNvPr id="4" name="Slide Number Placeholder 3"/>
          <p:cNvSpPr>
            <a:spLocks noGrp="1"/>
          </p:cNvSpPr>
          <p:nvPr>
            <p:ph type="sldNum" sz="quarter" idx="5"/>
          </p:nvPr>
        </p:nvSpPr>
        <p:spPr/>
        <p:txBody>
          <a:bodyPr/>
          <a:lstStyle/>
          <a:p>
            <a:fld id="{21DA10B9-FA33-4BC9-BC5C-4FB9A5EAE9C6}" type="slidenum">
              <a:rPr lang="en-US" smtClean="0"/>
              <a:t>9</a:t>
            </a:fld>
            <a:endParaRPr lang="en-US"/>
          </a:p>
        </p:txBody>
      </p:sp>
    </p:spTree>
    <p:extLst>
      <p:ext uri="{BB962C8B-B14F-4D97-AF65-F5344CB8AC3E}">
        <p14:creationId xmlns:p14="http://schemas.microsoft.com/office/powerpoint/2010/main" val="12276988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download the form and sign it and upload to </a:t>
            </a:r>
            <a:r>
              <a:rPr lang="en-US"/>
              <a:t>our secure server. </a:t>
            </a:r>
          </a:p>
        </p:txBody>
      </p:sp>
      <p:sp>
        <p:nvSpPr>
          <p:cNvPr id="4" name="Slide Number Placeholder 3"/>
          <p:cNvSpPr>
            <a:spLocks noGrp="1"/>
          </p:cNvSpPr>
          <p:nvPr>
            <p:ph type="sldNum" sz="quarter" idx="5"/>
          </p:nvPr>
        </p:nvSpPr>
        <p:spPr/>
        <p:txBody>
          <a:bodyPr/>
          <a:lstStyle/>
          <a:p>
            <a:fld id="{21DA10B9-FA33-4BC9-BC5C-4FB9A5EAE9C6}" type="slidenum">
              <a:rPr lang="en-US" smtClean="0"/>
              <a:t>10</a:t>
            </a:fld>
            <a:endParaRPr lang="en-US"/>
          </a:p>
        </p:txBody>
      </p:sp>
    </p:spTree>
    <p:extLst>
      <p:ext uri="{BB962C8B-B14F-4D97-AF65-F5344CB8AC3E}">
        <p14:creationId xmlns:p14="http://schemas.microsoft.com/office/powerpoint/2010/main" val="33717487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7153C-102F-9579-E6BA-989BC2489A0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4B63CB4-26C2-06EF-9FA1-4DD2529A320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C44A201-6705-D91F-E7B3-264BB89811E9}"/>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5" name="Footer Placeholder 4">
            <a:extLst>
              <a:ext uri="{FF2B5EF4-FFF2-40B4-BE49-F238E27FC236}">
                <a16:creationId xmlns:a16="http://schemas.microsoft.com/office/drawing/2014/main" id="{DA8DEEA1-A00F-F48D-715F-AECF80E2BA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C6CE360-7368-C2A9-4E7E-814C1B4CF9A4}"/>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446545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1B6BD-5043-7F16-3491-3208B56E65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0593782-0ABA-7015-3E26-FE248E5DC4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28DA42-FB10-7B27-2EEC-1593F26DCA7F}"/>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5" name="Footer Placeholder 4">
            <a:extLst>
              <a:ext uri="{FF2B5EF4-FFF2-40B4-BE49-F238E27FC236}">
                <a16:creationId xmlns:a16="http://schemas.microsoft.com/office/drawing/2014/main" id="{584696B0-25B8-525C-E473-61FA0C8057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CE7571-2BBA-53B6-EFEC-F74CE2E2EE4F}"/>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2951631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2315F-257C-512A-884F-3B8FB2CD7FE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7AD9A20-1ECE-E194-A668-6DD8E7C782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09FE46C-6A45-599A-CFEA-3D5735AD4381}"/>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5" name="Footer Placeholder 4">
            <a:extLst>
              <a:ext uri="{FF2B5EF4-FFF2-40B4-BE49-F238E27FC236}">
                <a16:creationId xmlns:a16="http://schemas.microsoft.com/office/drawing/2014/main" id="{ABD29F01-F54E-87B6-C697-8346EE2AA2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E69CA7-F3C5-7B36-7135-3D6D40DAD892}"/>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26639506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A8E9CE-51E7-5F7B-C82C-B95926A568A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86F8AF-2A45-EDD8-FE54-375E5D3A82E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C5B3F2A-37EE-DCEC-E120-2F864B2EE1B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88AD7A4-1991-E868-C2B7-1C317FAB48E7}"/>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6" name="Footer Placeholder 5">
            <a:extLst>
              <a:ext uri="{FF2B5EF4-FFF2-40B4-BE49-F238E27FC236}">
                <a16:creationId xmlns:a16="http://schemas.microsoft.com/office/drawing/2014/main" id="{EB897794-D9B3-1B32-7A93-8DB8344232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26F94E-621B-DD91-D3A3-E1E79B8196A2}"/>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1531427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8D96CF-F842-8704-E423-DD773615DD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A196A1D-3663-08AE-F433-1C93524243C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51CB96-A355-AF20-26C0-079814558EB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BCFE4C5-A1E5-E315-97A6-75112D86764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034624-7123-5D70-58EE-65D088D51A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093601-6A8D-4C3C-1B9D-282216788BF2}"/>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8" name="Footer Placeholder 7">
            <a:extLst>
              <a:ext uri="{FF2B5EF4-FFF2-40B4-BE49-F238E27FC236}">
                <a16:creationId xmlns:a16="http://schemas.microsoft.com/office/drawing/2014/main" id="{4398603E-3C58-35A8-6792-CDB8E2DCF13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38B37A6-107C-A009-6F66-BCD1D503FCCB}"/>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244564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6B9D2-D0F5-38CB-C8F9-0F926ECB7F1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7EEEDC5-8BD8-052D-4A4F-5B413CD1D6F5}"/>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4" name="Footer Placeholder 3">
            <a:extLst>
              <a:ext uri="{FF2B5EF4-FFF2-40B4-BE49-F238E27FC236}">
                <a16:creationId xmlns:a16="http://schemas.microsoft.com/office/drawing/2014/main" id="{AF4DB669-E3A9-B5C1-01A4-85BCA2FFC0C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E44DA3B-E1EB-013C-839B-C569C06844AD}"/>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2063524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A53D68-826E-A2CF-A389-4A8FCC00640B}"/>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3" name="Footer Placeholder 2">
            <a:extLst>
              <a:ext uri="{FF2B5EF4-FFF2-40B4-BE49-F238E27FC236}">
                <a16:creationId xmlns:a16="http://schemas.microsoft.com/office/drawing/2014/main" id="{B616CB1B-F7B7-CD3F-536D-BF88138FE79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03C1456-B76E-D6BD-3558-99E09B9BE8E1}"/>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2785532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570CC-BED3-8D04-8D0A-85045420CB8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64EB03-6897-B6CF-35CC-A3DCA943A0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86F65F-CFC9-58BE-9437-970D1210B2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E98EF07-A066-6DB0-C5E9-915F48D59D64}"/>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6" name="Footer Placeholder 5">
            <a:extLst>
              <a:ext uri="{FF2B5EF4-FFF2-40B4-BE49-F238E27FC236}">
                <a16:creationId xmlns:a16="http://schemas.microsoft.com/office/drawing/2014/main" id="{2E4BAE44-7B09-C573-7C17-8E501DCE67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E59C7D-D56A-4FF4-A95F-EEE9E60C7B68}"/>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2505653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564A2A-E558-8799-F960-D2206CDC581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91A5F2A-EFB7-075B-B4D4-65544C61FB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2F1DC69-1493-85A5-4B23-EF6B0331E7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51B7E35-9168-91AE-7EAB-3E8A65A5986B}"/>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6" name="Footer Placeholder 5">
            <a:extLst>
              <a:ext uri="{FF2B5EF4-FFF2-40B4-BE49-F238E27FC236}">
                <a16:creationId xmlns:a16="http://schemas.microsoft.com/office/drawing/2014/main" id="{9F143854-8966-6DDB-B052-1FD098420B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F706CD7-F32E-7527-1431-A29C097BF590}"/>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3307725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89FD4-D60E-26DC-A161-28A812F942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7A0FA13-48E6-94A3-49E5-4D92CB5F4C3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F895FE-8372-36CB-C271-F8B032C004F7}"/>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5" name="Footer Placeholder 4">
            <a:extLst>
              <a:ext uri="{FF2B5EF4-FFF2-40B4-BE49-F238E27FC236}">
                <a16:creationId xmlns:a16="http://schemas.microsoft.com/office/drawing/2014/main" id="{83E3687D-B80D-31B6-CED2-75BA7E581F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06C98E-571E-4201-5D82-9B3A3F98AA53}"/>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2644391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F7FDCE-9643-054A-4ABD-C1F1254A94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3592198-60A7-0033-095D-95920F2CDC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952D5E-4B67-09BF-7BA2-FDC1F93910EF}"/>
              </a:ext>
            </a:extLst>
          </p:cNvPr>
          <p:cNvSpPr>
            <a:spLocks noGrp="1"/>
          </p:cNvSpPr>
          <p:nvPr>
            <p:ph type="dt" sz="half" idx="10"/>
          </p:nvPr>
        </p:nvSpPr>
        <p:spPr/>
        <p:txBody>
          <a:bodyPr/>
          <a:lstStyle/>
          <a:p>
            <a:fld id="{407D0B6F-8296-40D8-B009-6AA45EBAC6EF}" type="datetimeFigureOut">
              <a:rPr lang="en-US" smtClean="0"/>
              <a:t>7/2/2026</a:t>
            </a:fld>
            <a:endParaRPr lang="en-US"/>
          </a:p>
        </p:txBody>
      </p:sp>
      <p:sp>
        <p:nvSpPr>
          <p:cNvPr id="5" name="Footer Placeholder 4">
            <a:extLst>
              <a:ext uri="{FF2B5EF4-FFF2-40B4-BE49-F238E27FC236}">
                <a16:creationId xmlns:a16="http://schemas.microsoft.com/office/drawing/2014/main" id="{9A3C7FD7-AD01-5B5A-2F37-A59DE0AAE1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3BF1ABF-680E-1A77-08ED-C315B79873D3}"/>
              </a:ext>
            </a:extLst>
          </p:cNvPr>
          <p:cNvSpPr>
            <a:spLocks noGrp="1"/>
          </p:cNvSpPr>
          <p:nvPr>
            <p:ph type="sldNum" sz="quarter" idx="12"/>
          </p:nvPr>
        </p:nvSpPr>
        <p:spPr/>
        <p:txBody>
          <a:bodyPr/>
          <a:lstStyle/>
          <a:p>
            <a:fld id="{B1514906-CF2F-4A48-AA91-DF76655B766B}" type="slidenum">
              <a:rPr lang="en-US" smtClean="0"/>
              <a:t>‹#›</a:t>
            </a:fld>
            <a:endParaRPr lang="en-US"/>
          </a:p>
        </p:txBody>
      </p:sp>
    </p:spTree>
    <p:extLst>
      <p:ext uri="{BB962C8B-B14F-4D97-AF65-F5344CB8AC3E}">
        <p14:creationId xmlns:p14="http://schemas.microsoft.com/office/powerpoint/2010/main" val="3697760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33AFEE-C245-AFDD-F1F7-14B3E1F130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2BE7EC1-92D5-ABA7-7D66-00ED37326C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202FC-056F-57DD-EB6A-EE2318EF020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07D0B6F-8296-40D8-B009-6AA45EBAC6EF}" type="datetimeFigureOut">
              <a:rPr lang="en-US" smtClean="0"/>
              <a:t>7/2/2026</a:t>
            </a:fld>
            <a:endParaRPr lang="en-US"/>
          </a:p>
        </p:txBody>
      </p:sp>
      <p:sp>
        <p:nvSpPr>
          <p:cNvPr id="5" name="Footer Placeholder 4">
            <a:extLst>
              <a:ext uri="{FF2B5EF4-FFF2-40B4-BE49-F238E27FC236}">
                <a16:creationId xmlns:a16="http://schemas.microsoft.com/office/drawing/2014/main" id="{CA638664-573A-EB64-0566-AB75524A7D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B26DB16-1DAD-C49D-5F98-DD2FDDCF44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1514906-CF2F-4A48-AA91-DF76655B766B}" type="slidenum">
              <a:rPr lang="en-US" smtClean="0"/>
              <a:t>‹#›</a:t>
            </a:fld>
            <a:endParaRPr lang="en-US"/>
          </a:p>
        </p:txBody>
      </p:sp>
    </p:spTree>
    <p:extLst>
      <p:ext uri="{BB962C8B-B14F-4D97-AF65-F5344CB8AC3E}">
        <p14:creationId xmlns:p14="http://schemas.microsoft.com/office/powerpoint/2010/main" val="4144364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3.xml"/><Relationship Id="rId13" Type="http://schemas.openxmlformats.org/officeDocument/2006/relationships/slide" Target="slide6.xml"/><Relationship Id="rId18" Type="http://schemas.openxmlformats.org/officeDocument/2006/relationships/image" Target="../media/image7.svg"/><Relationship Id="rId3" Type="http://schemas.openxmlformats.org/officeDocument/2006/relationships/hyperlink" Target="https://youtu.be/9No-FiEInLA" TargetMode="External"/><Relationship Id="rId7" Type="http://schemas.openxmlformats.org/officeDocument/2006/relationships/image" Target="../media/image2.png"/><Relationship Id="rId12" Type="http://schemas.openxmlformats.org/officeDocument/2006/relationships/image" Target="../media/image4.svg"/><Relationship Id="rId17" Type="http://schemas.openxmlformats.org/officeDocument/2006/relationships/slide" Target="slide7.xml"/><Relationship Id="rId2" Type="http://schemas.openxmlformats.org/officeDocument/2006/relationships/notesSlide" Target="../notesSlides/notesSlide2.xml"/><Relationship Id="rId16" Type="http://schemas.openxmlformats.org/officeDocument/2006/relationships/image" Target="../media/image6.png"/><Relationship Id="rId1" Type="http://schemas.openxmlformats.org/officeDocument/2006/relationships/slideLayout" Target="../slideLayouts/slideLayout7.xml"/><Relationship Id="rId6" Type="http://schemas.microsoft.com/office/2017/06/relationships/model3d" Target="../media/model3d1.glb"/><Relationship Id="rId11" Type="http://schemas.openxmlformats.org/officeDocument/2006/relationships/slide" Target="slide8.xml"/><Relationship Id="rId5" Type="http://schemas.openxmlformats.org/officeDocument/2006/relationships/slide" Target="slide4.xml"/><Relationship Id="rId15" Type="http://schemas.microsoft.com/office/2017/06/relationships/model3d" Target="../media/model3d3.glb"/><Relationship Id="rId10" Type="http://schemas.openxmlformats.org/officeDocument/2006/relationships/image" Target="../media/image3.png"/><Relationship Id="rId4" Type="http://schemas.openxmlformats.org/officeDocument/2006/relationships/image" Target="../media/image1.svg"/><Relationship Id="rId9" Type="http://schemas.microsoft.com/office/2017/06/relationships/model3d" Target="../media/model3d2.glb"/><Relationship Id="rId14" Type="http://schemas.openxmlformats.org/officeDocument/2006/relationships/image" Target="../media/image5.svg"/></Relationships>
</file>

<file path=ppt/slides/_rels/slide3.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5.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jpeg"/><Relationship Id="rId7" Type="http://schemas.openxmlformats.org/officeDocument/2006/relationships/diagramColors" Target="../diagrams/colors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slide" Target="slide2.xml"/></Relationships>
</file>

<file path=ppt/slides/_rels/slide6.xml.rels><?xml version="1.0" encoding="UTF-8" standalone="yes"?>
<Relationships xmlns="http://schemas.openxmlformats.org/package/2006/relationships"><Relationship Id="rId8" Type="http://schemas.openxmlformats.org/officeDocument/2006/relationships/slide" Target="slide2.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slide" Target="slide2.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slide" Target="slide2.xml"/></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8C9BB-03D1-B714-E1D3-8E571B954477}"/>
              </a:ext>
            </a:extLst>
          </p:cNvPr>
          <p:cNvSpPr>
            <a:spLocks noGrp="1"/>
          </p:cNvSpPr>
          <p:nvPr>
            <p:ph type="ctrTitle"/>
          </p:nvPr>
        </p:nvSpPr>
        <p:spPr/>
        <p:txBody>
          <a:bodyPr/>
          <a:lstStyle/>
          <a:p>
            <a:r>
              <a:rPr lang="en-US" dirty="0"/>
              <a:t>Welcome To Our Company</a:t>
            </a:r>
          </a:p>
        </p:txBody>
      </p:sp>
      <p:sp>
        <p:nvSpPr>
          <p:cNvPr id="3" name="Subtitle 2">
            <a:extLst>
              <a:ext uri="{FF2B5EF4-FFF2-40B4-BE49-F238E27FC236}">
                <a16:creationId xmlns:a16="http://schemas.microsoft.com/office/drawing/2014/main" id="{4BC7034C-73A0-46A8-43D1-2C01C29ECEB2}"/>
              </a:ext>
            </a:extLst>
          </p:cNvPr>
          <p:cNvSpPr>
            <a:spLocks noGrp="1"/>
          </p:cNvSpPr>
          <p:nvPr>
            <p:ph type="subTitle" idx="1"/>
          </p:nvPr>
        </p:nvSpPr>
        <p:spPr/>
        <p:txBody>
          <a:bodyPr/>
          <a:lstStyle/>
          <a:p>
            <a:r>
              <a:rPr lang="en-US" dirty="0"/>
              <a:t>The next few slides are a brief introduction to some of the lessons you will take later this week</a:t>
            </a:r>
          </a:p>
        </p:txBody>
      </p:sp>
      <p:sp>
        <p:nvSpPr>
          <p:cNvPr id="5" name="Rectangle 4">
            <a:extLst>
              <a:ext uri="{FF2B5EF4-FFF2-40B4-BE49-F238E27FC236}">
                <a16:creationId xmlns:a16="http://schemas.microsoft.com/office/drawing/2014/main" id="{917B10DA-3CE4-06FF-76FF-F7F7F2C0A4D0}"/>
              </a:ext>
            </a:extLst>
          </p:cNvPr>
          <p:cNvSpPr/>
          <p:nvPr/>
        </p:nvSpPr>
        <p:spPr>
          <a:xfrm>
            <a:off x="0" y="0"/>
            <a:ext cx="12192000" cy="400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552502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6A003733-1102-5F7B-7D1C-4F35ED1B5F20}"/>
              </a:ext>
            </a:extLst>
          </p:cNvPr>
          <p:cNvSpPr/>
          <p:nvPr/>
        </p:nvSpPr>
        <p:spPr>
          <a:xfrm>
            <a:off x="2543563" y="595648"/>
            <a:ext cx="5344732" cy="5364050"/>
          </a:xfrm>
          <a:prstGeom prst="ellipse">
            <a:avLst/>
          </a:prstGeom>
          <a:solidFill>
            <a:schemeClr val="accent6">
              <a:lumMod val="20000"/>
              <a:lumOff val="80000"/>
            </a:schemeClr>
          </a:solid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B0ACA09A-3E3A-3979-6AC5-07C060306D83}"/>
              </a:ext>
            </a:extLst>
          </p:cNvPr>
          <p:cNvSpPr/>
          <p:nvPr/>
        </p:nvSpPr>
        <p:spPr>
          <a:xfrm>
            <a:off x="3148886" y="1177171"/>
            <a:ext cx="4134086" cy="4018208"/>
          </a:xfrm>
          <a:prstGeom prst="ellipse">
            <a:avLst/>
          </a:prstGeom>
          <a:solidFill>
            <a:schemeClr val="tx2">
              <a:lumMod val="10000"/>
              <a:lumOff val="90000"/>
            </a:schemeClr>
          </a:solid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A613ED41-503B-7AB5-DB5D-C14582E56BC4}"/>
              </a:ext>
            </a:extLst>
          </p:cNvPr>
          <p:cNvSpPr/>
          <p:nvPr/>
        </p:nvSpPr>
        <p:spPr>
          <a:xfrm>
            <a:off x="4403759" y="2092816"/>
            <a:ext cx="1541236" cy="1590541"/>
          </a:xfrm>
          <a:prstGeom prst="ellipse">
            <a:avLst/>
          </a:prstGeom>
          <a:solidFill>
            <a:schemeClr val="accent5">
              <a:lumMod val="20000"/>
              <a:lumOff val="80000"/>
            </a:schemeClr>
          </a:solidFill>
          <a:ln w="762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Action Button: Go Forward or Next 6">
            <a:hlinkClick r:id="rId3" highlightClick="1"/>
            <a:extLst>
              <a:ext uri="{FF2B5EF4-FFF2-40B4-BE49-F238E27FC236}">
                <a16:creationId xmlns:a16="http://schemas.microsoft.com/office/drawing/2014/main" id="{81CE5D18-0841-7840-8483-FCDF48B3204E}"/>
              </a:ext>
            </a:extLst>
          </p:cNvPr>
          <p:cNvSpPr/>
          <p:nvPr/>
        </p:nvSpPr>
        <p:spPr>
          <a:xfrm>
            <a:off x="4971242" y="2270621"/>
            <a:ext cx="450760" cy="443905"/>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Graphic 9" descr="Classroom with solid fill">
            <a:extLst>
              <a:ext uri="{FF2B5EF4-FFF2-40B4-BE49-F238E27FC236}">
                <a16:creationId xmlns:a16="http://schemas.microsoft.com/office/drawing/2014/main" id="{C57E87EE-B85D-7626-0B6F-A7D71150258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733238" y="2708088"/>
            <a:ext cx="914400" cy="914400"/>
          </a:xfrm>
          <a:prstGeom prst="rect">
            <a:avLst/>
          </a:prstGeom>
        </p:spPr>
      </p:pic>
      <mc:AlternateContent xmlns:mc="http://schemas.openxmlformats.org/markup-compatibility/2006">
        <mc:Choice xmlns:am3d="http://schemas.microsoft.com/office/drawing/2017/model3d" Requires="am3d">
          <p:graphicFrame>
            <p:nvGraphicFramePr>
              <p:cNvPr id="19" name="3D Model 18" descr="Laptop - Windows menu">
                <a:hlinkClick r:id="rId5" action="ppaction://hlinksldjump"/>
                <a:extLst>
                  <a:ext uri="{FF2B5EF4-FFF2-40B4-BE49-F238E27FC236}">
                    <a16:creationId xmlns:a16="http://schemas.microsoft.com/office/drawing/2014/main" id="{56979A5E-B75D-44D9-98A3-82B4F8B3CDC6}"/>
                  </a:ext>
                </a:extLst>
              </p:cNvPr>
              <p:cNvGraphicFramePr>
                <a:graphicFrameLocks noChangeAspect="1"/>
              </p:cNvGraphicFramePr>
              <p:nvPr>
                <p:extLst>
                  <p:ext uri="{D42A27DB-BD31-4B8C-83A1-F6EECF244321}">
                    <p14:modId xmlns:p14="http://schemas.microsoft.com/office/powerpoint/2010/main" val="863981532"/>
                  </p:ext>
                </p:extLst>
              </p:nvPr>
            </p:nvGraphicFramePr>
            <p:xfrm>
              <a:off x="6750852" y="202157"/>
              <a:ext cx="1831611" cy="1717846"/>
            </p:xfrm>
            <a:graphic>
              <a:graphicData uri="http://schemas.microsoft.com/office/drawing/2017/model3d">
                <am3d:model3d r:embed="rId6">
                  <am3d:spPr>
                    <a:xfrm>
                      <a:off x="0" y="0"/>
                      <a:ext cx="1831611" cy="1717846"/>
                    </a:xfrm>
                    <a:prstGeom prst="rect">
                      <a:avLst/>
                    </a:prstGeom>
                  </am3d:spPr>
                  <am3d:camera>
                    <am3d:pos x="0" y="0" z="70664418"/>
                    <am3d:up dx="0" dy="36000000" dz="0"/>
                    <am3d:lookAt x="0" y="0" z="0"/>
                    <am3d:perspective fov="2700000"/>
                  </am3d:camera>
                  <am3d:trans>
                    <am3d:meterPerModelUnit n="3427928" d="1000000"/>
                    <am3d:preTrans dx="952605" dy="-10635068" dz="3626282"/>
                    <am3d:scale>
                      <am3d:sx n="1000000" d="1000000"/>
                      <am3d:sy n="1000000" d="1000000"/>
                      <am3d:sz n="1000000" d="1000000"/>
                    </am3d:scale>
                    <am3d:rot ax="1150330" ay="1655788" az="548991"/>
                    <am3d:postTrans dx="0" dy="0" dz="0"/>
                  </am3d:trans>
                  <am3d:raster rName="Office3DRenderer" rVer="16.0.8326">
                    <am3d:blip r:embed="rId7"/>
                  </am3d:raster>
                  <am3d:objViewport viewportSz="2127399"/>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9" name="3D Model 18" descr="Laptop - Windows menu">
                <a:hlinkClick r:id="rId5" action="ppaction://hlinksldjump"/>
                <a:extLst>
                  <a:ext uri="{FF2B5EF4-FFF2-40B4-BE49-F238E27FC236}">
                    <a16:creationId xmlns:a16="http://schemas.microsoft.com/office/drawing/2014/main" id="{56979A5E-B75D-44D9-98A3-82B4F8B3CDC6}"/>
                  </a:ext>
                </a:extLst>
              </p:cNvPr>
              <p:cNvPicPr>
                <a:picLocks noGrp="1" noRot="1" noChangeAspect="1" noMove="1" noResize="1" noEditPoints="1" noAdjustHandles="1" noChangeArrowheads="1" noChangeShapeType="1" noCrop="1"/>
              </p:cNvPicPr>
              <p:nvPr/>
            </p:nvPicPr>
            <p:blipFill>
              <a:blip r:embed="rId7"/>
              <a:stretch>
                <a:fillRect/>
              </a:stretch>
            </p:blipFill>
            <p:spPr>
              <a:xfrm>
                <a:off x="6750852" y="202157"/>
                <a:ext cx="1831611" cy="1717846"/>
              </a:xfrm>
              <a:prstGeom prst="rect">
                <a:avLst/>
              </a:prstGeom>
            </p:spPr>
          </p:pic>
        </mc:Fallback>
      </mc:AlternateContent>
      <mc:AlternateContent xmlns:mc="http://schemas.openxmlformats.org/markup-compatibility/2006">
        <mc:Choice xmlns:am3d="http://schemas.microsoft.com/office/drawing/2017/model3d" Requires="am3d">
          <p:graphicFrame>
            <p:nvGraphicFramePr>
              <p:cNvPr id="20" name="3D Model 19" descr="Mobile phone">
                <a:hlinkClick r:id="rId8" action="ppaction://hlinksldjump"/>
                <a:extLst>
                  <a:ext uri="{FF2B5EF4-FFF2-40B4-BE49-F238E27FC236}">
                    <a16:creationId xmlns:a16="http://schemas.microsoft.com/office/drawing/2014/main" id="{9209420B-4191-4BA4-A531-19F8151E76D2}"/>
                  </a:ext>
                </a:extLst>
              </p:cNvPr>
              <p:cNvGraphicFramePr>
                <a:graphicFrameLocks noChangeAspect="1"/>
              </p:cNvGraphicFramePr>
              <p:nvPr>
                <p:extLst>
                  <p:ext uri="{D42A27DB-BD31-4B8C-83A1-F6EECF244321}">
                    <p14:modId xmlns:p14="http://schemas.microsoft.com/office/powerpoint/2010/main" val="218893520"/>
                  </p:ext>
                </p:extLst>
              </p:nvPr>
            </p:nvGraphicFramePr>
            <p:xfrm>
              <a:off x="3101508" y="664071"/>
              <a:ext cx="696928" cy="1484326"/>
            </p:xfrm>
            <a:graphic>
              <a:graphicData uri="http://schemas.microsoft.com/office/drawing/2017/model3d">
                <am3d:model3d r:embed="rId9">
                  <am3d:spPr>
                    <a:xfrm>
                      <a:off x="0" y="0"/>
                      <a:ext cx="696928" cy="1484326"/>
                    </a:xfrm>
                    <a:prstGeom prst="rect">
                      <a:avLst/>
                    </a:prstGeom>
                  </am3d:spPr>
                  <am3d:camera>
                    <am3d:pos x="0" y="0" z="52500700"/>
                    <am3d:up dx="0" dy="36000000" dz="0"/>
                    <am3d:lookAt x="0" y="0" z="0"/>
                    <am3d:perspective fov="2700000"/>
                  </am3d:camera>
                  <am3d:trans>
                    <am3d:meterPerModelUnit n="32307497" d="1000000"/>
                    <am3d:preTrans dx="-44610" dy="-17992235" dz="888902"/>
                    <am3d:scale>
                      <am3d:sx n="1000000" d="1000000"/>
                      <am3d:sy n="1000000" d="1000000"/>
                      <am3d:sz n="1000000" d="1000000"/>
                    </am3d:scale>
                    <am3d:rot ax="9917" ay="745262" az="2141"/>
                    <am3d:postTrans dx="0" dy="0" dz="0"/>
                  </am3d:trans>
                  <am3d:raster rName="Office3DRenderer" rVer="16.0.8326">
                    <am3d:blip r:embed="rId10"/>
                  </am3d:raster>
                  <am3d:objViewport viewportSz="168178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0" name="3D Model 19" descr="Mobile phone">
                <a:hlinkClick r:id="rId8" action="ppaction://hlinksldjump"/>
                <a:extLst>
                  <a:ext uri="{FF2B5EF4-FFF2-40B4-BE49-F238E27FC236}">
                    <a16:creationId xmlns:a16="http://schemas.microsoft.com/office/drawing/2014/main" id="{9209420B-4191-4BA4-A531-19F8151E76D2}"/>
                  </a:ext>
                </a:extLst>
              </p:cNvPr>
              <p:cNvPicPr>
                <a:picLocks noGrp="1" noRot="1" noChangeAspect="1" noMove="1" noResize="1" noEditPoints="1" noAdjustHandles="1" noChangeArrowheads="1" noChangeShapeType="1" noCrop="1"/>
              </p:cNvPicPr>
              <p:nvPr/>
            </p:nvPicPr>
            <p:blipFill>
              <a:blip r:embed="rId10"/>
              <a:stretch>
                <a:fillRect/>
              </a:stretch>
            </p:blipFill>
            <p:spPr>
              <a:xfrm>
                <a:off x="3101508" y="664071"/>
                <a:ext cx="696928" cy="1484326"/>
              </a:xfrm>
              <a:prstGeom prst="rect">
                <a:avLst/>
              </a:prstGeom>
            </p:spPr>
          </p:pic>
        </mc:Fallback>
      </mc:AlternateContent>
      <p:pic>
        <p:nvPicPr>
          <p:cNvPr id="16" name="Graphic 15" descr="Clipboard Mixed with solid fill">
            <a:hlinkClick r:id="rId11" action="ppaction://hlinksldjump"/>
            <a:extLst>
              <a:ext uri="{FF2B5EF4-FFF2-40B4-BE49-F238E27FC236}">
                <a16:creationId xmlns:a16="http://schemas.microsoft.com/office/drawing/2014/main" id="{978AE16A-4FA2-BB72-4879-E5E1051C41D4}"/>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240566" y="3047914"/>
            <a:ext cx="914400" cy="914400"/>
          </a:xfrm>
          <a:prstGeom prst="rect">
            <a:avLst/>
          </a:prstGeom>
        </p:spPr>
      </p:pic>
      <p:pic>
        <p:nvPicPr>
          <p:cNvPr id="14" name="Graphic 13" descr="Shield Tick with solid fill">
            <a:hlinkClick r:id="rId13" action="ppaction://hlinksldjump"/>
            <a:extLst>
              <a:ext uri="{FF2B5EF4-FFF2-40B4-BE49-F238E27FC236}">
                <a16:creationId xmlns:a16="http://schemas.microsoft.com/office/drawing/2014/main" id="{591C0552-E82B-339E-959E-EE129AB751C9}"/>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2086363" y="4088321"/>
            <a:ext cx="914400" cy="914400"/>
          </a:xfrm>
          <a:prstGeom prst="rect">
            <a:avLst/>
          </a:prstGeom>
        </p:spPr>
      </p:pic>
      <p:sp>
        <p:nvSpPr>
          <p:cNvPr id="22" name="Rectangle: Rounded Corners 21">
            <a:extLst>
              <a:ext uri="{FF2B5EF4-FFF2-40B4-BE49-F238E27FC236}">
                <a16:creationId xmlns:a16="http://schemas.microsoft.com/office/drawing/2014/main" id="{6D86D797-2B6E-73E2-83CA-D28F00D104C7}"/>
              </a:ext>
            </a:extLst>
          </p:cNvPr>
          <p:cNvSpPr/>
          <p:nvPr/>
        </p:nvSpPr>
        <p:spPr>
          <a:xfrm>
            <a:off x="58261" y="458102"/>
            <a:ext cx="2768958" cy="885423"/>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Select an image and proceed to Onboarding Day 1</a:t>
            </a:r>
          </a:p>
        </p:txBody>
      </p:sp>
      <mc:AlternateContent xmlns:mc="http://schemas.openxmlformats.org/markup-compatibility/2006">
        <mc:Choice xmlns:am3d="http://schemas.microsoft.com/office/drawing/2017/model3d" Requires="am3d">
          <p:graphicFrame>
            <p:nvGraphicFramePr>
              <p:cNvPr id="21" name="3D Model 20" descr="Pen 3">
                <a:hlinkClick r:id="rId11" action="ppaction://hlinksldjump"/>
                <a:extLst>
                  <a:ext uri="{FF2B5EF4-FFF2-40B4-BE49-F238E27FC236}">
                    <a16:creationId xmlns:a16="http://schemas.microsoft.com/office/drawing/2014/main" id="{F8066D66-34B2-F708-0DB8-4A351C94900F}"/>
                  </a:ext>
                </a:extLst>
              </p:cNvPr>
              <p:cNvGraphicFramePr/>
              <p:nvPr>
                <p:extLst>
                  <p:ext uri="{D42A27DB-BD31-4B8C-83A1-F6EECF244321}">
                    <p14:modId xmlns:p14="http://schemas.microsoft.com/office/powerpoint/2010/main" val="4147917770"/>
                  </p:ext>
                </p:extLst>
              </p:nvPr>
            </p:nvGraphicFramePr>
            <p:xfrm rot="19177818">
              <a:off x="6739879" y="3094835"/>
              <a:ext cx="914400" cy="182880"/>
            </p:xfrm>
            <a:graphic>
              <a:graphicData uri="http://schemas.microsoft.com/office/drawing/2017/model3d">
                <am3d:model3d r:embed="rId15">
                  <am3d:spPr>
                    <a:xfrm rot="19177818">
                      <a:off x="0" y="0"/>
                      <a:ext cx="914400" cy="182880"/>
                    </a:xfrm>
                    <a:prstGeom prst="rect">
                      <a:avLst/>
                    </a:prstGeom>
                  </am3d:spPr>
                  <am3d:camera>
                    <am3d:pos x="0" y="0" z="47527276"/>
                    <am3d:up dx="0" dy="36000000" dz="0"/>
                    <am3d:lookAt x="0" y="0" z="0"/>
                    <am3d:perspective fov="2700000"/>
                  </am3d:camera>
                  <am3d:trans>
                    <am3d:meterPerModelUnit n="2715178" d="1000000"/>
                    <am3d:preTrans dx="586957" dy="-355261" dz="-35505"/>
                    <am3d:scale>
                      <am3d:sx n="1000000" d="1000000"/>
                      <am3d:sy n="1000000" d="1000000"/>
                      <am3d:sz n="1000000" d="1000000"/>
                    </am3d:scale>
                    <am3d:rot/>
                    <am3d:postTrans dx="0" dy="0" dz="0"/>
                  </am3d:trans>
                  <am3d:raster rName="Office3DRenderer" rVer="16.0.8326">
                    <am3d:blip r:embed="rId16"/>
                  </am3d:raster>
                  <am3d:objViewport viewportSz="977462"/>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1" name="3D Model 20" descr="Pen 3">
                <a:hlinkClick r:id="rId11" action="ppaction://hlinksldjump"/>
                <a:extLst>
                  <a:ext uri="{FF2B5EF4-FFF2-40B4-BE49-F238E27FC236}">
                    <a16:creationId xmlns:a16="http://schemas.microsoft.com/office/drawing/2014/main" id="{F8066D66-34B2-F708-0DB8-4A351C94900F}"/>
                  </a:ext>
                </a:extLst>
              </p:cNvPr>
              <p:cNvPicPr>
                <a:picLocks noGrp="1" noRot="1" noChangeAspect="1" noMove="1" noResize="1" noEditPoints="1" noAdjustHandles="1" noChangeArrowheads="1" noChangeShapeType="1" noCrop="1"/>
              </p:cNvPicPr>
              <p:nvPr/>
            </p:nvPicPr>
            <p:blipFill>
              <a:blip r:embed="rId16"/>
              <a:stretch>
                <a:fillRect/>
              </a:stretch>
            </p:blipFill>
            <p:spPr>
              <a:xfrm rot="19177818">
                <a:off x="6739879" y="3094835"/>
                <a:ext cx="914400" cy="182880"/>
              </a:xfrm>
              <a:prstGeom prst="rect">
                <a:avLst/>
              </a:prstGeom>
            </p:spPr>
          </p:pic>
        </mc:Fallback>
      </mc:AlternateContent>
      <p:pic>
        <p:nvPicPr>
          <p:cNvPr id="24" name="Graphic 23" descr="Fishing with solid fill">
            <a:hlinkClick r:id="rId17" action="ppaction://hlinksldjump"/>
            <a:extLst>
              <a:ext uri="{FF2B5EF4-FFF2-40B4-BE49-F238E27FC236}">
                <a16:creationId xmlns:a16="http://schemas.microsoft.com/office/drawing/2014/main" id="{C070579E-C2C7-894C-0018-BEFA829EDFFD}"/>
              </a:ext>
            </a:extLst>
          </p:cNvPr>
          <p:cNvPicPr>
            <a:picLocks noChangeAspect="1"/>
          </p:cNvPicPr>
          <p:nvPr/>
        </p:nvPicPr>
        <p:blipFill>
          <a:blip>
            <a:extLst>
              <a:ext uri="{96DAC541-7B7A-43D3-8B79-37D633B846F1}">
                <asvg:svgBlip xmlns:asvg="http://schemas.microsoft.com/office/drawing/2016/SVG/main" r:embed="rId18"/>
              </a:ext>
            </a:extLst>
          </a:blip>
          <a:stretch>
            <a:fillRect/>
          </a:stretch>
        </p:blipFill>
        <p:spPr>
          <a:xfrm>
            <a:off x="5638800" y="5278283"/>
            <a:ext cx="914400" cy="914400"/>
          </a:xfrm>
          <a:prstGeom prst="rect">
            <a:avLst/>
          </a:prstGeom>
        </p:spPr>
      </p:pic>
      <p:sp>
        <p:nvSpPr>
          <p:cNvPr id="25" name="Action Button: Go Forward or Next 24">
            <a:hlinkClick r:id="" action="ppaction://noaction" highlightClick="1"/>
            <a:extLst>
              <a:ext uri="{FF2B5EF4-FFF2-40B4-BE49-F238E27FC236}">
                <a16:creationId xmlns:a16="http://schemas.microsoft.com/office/drawing/2014/main" id="{39AA3FF3-4A0E-2316-5981-ADA0DF028067}"/>
              </a:ext>
            </a:extLst>
          </p:cNvPr>
          <p:cNvSpPr/>
          <p:nvPr/>
        </p:nvSpPr>
        <p:spPr>
          <a:xfrm>
            <a:off x="9826580" y="2112286"/>
            <a:ext cx="701898" cy="602240"/>
          </a:xfrm>
          <a:prstGeom prst="actionButtonForwardNex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Rounded Corners 25">
            <a:extLst>
              <a:ext uri="{FF2B5EF4-FFF2-40B4-BE49-F238E27FC236}">
                <a16:creationId xmlns:a16="http://schemas.microsoft.com/office/drawing/2014/main" id="{96505132-6CB9-4BEB-BC49-76B9F937E917}"/>
              </a:ext>
            </a:extLst>
          </p:cNvPr>
          <p:cNvSpPr/>
          <p:nvPr/>
        </p:nvSpPr>
        <p:spPr>
          <a:xfrm>
            <a:off x="8721303" y="1207393"/>
            <a:ext cx="2768958" cy="885423"/>
          </a:xfrm>
          <a:prstGeom prst="round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rPr>
              <a:t>Click on the icon to watch a welcome message to our company</a:t>
            </a:r>
          </a:p>
        </p:txBody>
      </p:sp>
      <p:sp>
        <p:nvSpPr>
          <p:cNvPr id="27" name="Rectangle 26"/>
          <p:cNvSpPr/>
          <p:nvPr/>
        </p:nvSpPr>
        <p:spPr>
          <a:xfrm>
            <a:off x="0" y="0"/>
            <a:ext cx="12192000" cy="400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1519067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2A43-9EB9-8A9A-0582-D894D85536C4}"/>
              </a:ext>
            </a:extLst>
          </p:cNvPr>
          <p:cNvSpPr>
            <a:spLocks noGrp="1"/>
          </p:cNvSpPr>
          <p:nvPr>
            <p:ph type="title"/>
          </p:nvPr>
        </p:nvSpPr>
        <p:spPr/>
        <p:txBody>
          <a:bodyPr/>
          <a:lstStyle/>
          <a:p>
            <a:pPr>
              <a:defRPr sz="2800" b="1">
                <a:solidFill>
                  <a:srgbClr val="FFFFFF"/>
                </a:solidFill>
              </a:defRPr>
            </a:pPr>
            <a:r>
              <a:rPr lang="en-US" dirty="0">
                <a:solidFill>
                  <a:schemeClr val="accent1"/>
                </a:solidFill>
              </a:rPr>
              <a:t>Mobile Phone Policy  </a:t>
            </a:r>
          </a:p>
        </p:txBody>
      </p:sp>
      <p:graphicFrame>
        <p:nvGraphicFramePr>
          <p:cNvPr id="9" name="Content Placeholder 2">
            <a:extLst>
              <a:ext uri="{FF2B5EF4-FFF2-40B4-BE49-F238E27FC236}">
                <a16:creationId xmlns:a16="http://schemas.microsoft.com/office/drawing/2014/main" id="{C58DC4D9-411E-D4F4-5C9C-8D263252B4B9}"/>
              </a:ext>
            </a:extLst>
          </p:cNvPr>
          <p:cNvGraphicFramePr>
            <a:graphicFrameLocks noGrp="1"/>
          </p:cNvGraphicFramePr>
          <p:nvPr>
            <p:ph idx="1"/>
            <p:extLst>
              <p:ext uri="{D42A27DB-BD31-4B8C-83A1-F6EECF244321}">
                <p14:modId xmlns:p14="http://schemas.microsoft.com/office/powerpoint/2010/main" val="1982439087"/>
              </p:ext>
            </p:extLst>
          </p:nvPr>
        </p:nvGraphicFramePr>
        <p:xfrm>
          <a:off x="838200" y="1487510"/>
          <a:ext cx="7896367" cy="4689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Action Button: Go Home 4">
            <a:hlinkClick r:id="rId8" action="ppaction://hlinksldjump" highlightClick="1"/>
            <a:extLst>
              <a:ext uri="{FF2B5EF4-FFF2-40B4-BE49-F238E27FC236}">
                <a16:creationId xmlns:a16="http://schemas.microsoft.com/office/drawing/2014/main" id="{2ECDED58-021C-9554-27BF-126785EF46E0}"/>
              </a:ext>
            </a:extLst>
          </p:cNvPr>
          <p:cNvSpPr/>
          <p:nvPr/>
        </p:nvSpPr>
        <p:spPr>
          <a:xfrm>
            <a:off x="11073684" y="6065949"/>
            <a:ext cx="560231" cy="618186"/>
          </a:xfrm>
          <a:prstGeom prst="actionButtonHom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BCD7103A-A1E9-D5AC-6A57-E0618F6DE9C8}"/>
              </a:ext>
            </a:extLst>
          </p:cNvPr>
          <p:cNvSpPr/>
          <p:nvPr/>
        </p:nvSpPr>
        <p:spPr>
          <a:xfrm>
            <a:off x="7972023" y="6112569"/>
            <a:ext cx="3045854" cy="6181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dirty="0"/>
              <a:t>Select the Home Icon to return to the main menu</a:t>
            </a:r>
          </a:p>
        </p:txBody>
      </p:sp>
      <p:pic>
        <p:nvPicPr>
          <p:cNvPr id="7" name="Picture 2" descr="Poll: Would you buy a refurbished smartphone? - Android Authority">
            <a:extLst>
              <a:ext uri="{FF2B5EF4-FFF2-40B4-BE49-F238E27FC236}">
                <a16:creationId xmlns:a16="http://schemas.microsoft.com/office/drawing/2014/main" id="{2EC356D4-85D4-7D76-301C-A09044A1875F}"/>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1914" r="24063"/>
          <a:stretch>
            <a:fillRect/>
          </a:stretch>
        </p:blipFill>
        <p:spPr bwMode="auto">
          <a:xfrm>
            <a:off x="8808244" y="173865"/>
            <a:ext cx="3291448" cy="338372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a:xfrm>
            <a:off x="0" y="0"/>
            <a:ext cx="12192000" cy="400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Tree>
    <p:extLst>
      <p:ext uri="{BB962C8B-B14F-4D97-AF65-F5344CB8AC3E}">
        <p14:creationId xmlns:p14="http://schemas.microsoft.com/office/powerpoint/2010/main" val="27178662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useBgFill="1">
        <p:nvSpPr>
          <p:cNvPr id="12"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E190001-BE34-1B05-7E85-A8F0090BC8AC}"/>
              </a:ext>
            </a:extLst>
          </p:cNvPr>
          <p:cNvSpPr>
            <a:spLocks noGrp="1"/>
          </p:cNvSpPr>
          <p:nvPr>
            <p:ph type="title"/>
          </p:nvPr>
        </p:nvSpPr>
        <p:spPr>
          <a:xfrm>
            <a:off x="761800" y="762001"/>
            <a:ext cx="5334197" cy="1708242"/>
          </a:xfrm>
        </p:spPr>
        <p:txBody>
          <a:bodyPr anchor="ctr">
            <a:normAutofit/>
          </a:bodyPr>
          <a:lstStyle/>
          <a:p>
            <a:pPr>
              <a:defRPr sz="2800" b="1">
                <a:solidFill>
                  <a:srgbClr val="FFFFFF"/>
                </a:solidFill>
              </a:defRPr>
            </a:pPr>
            <a:r>
              <a:rPr lang="en-US" sz="4000" dirty="0">
                <a:solidFill>
                  <a:schemeClr val="accent1"/>
                </a:solidFill>
              </a:rPr>
              <a:t>Laptops-Best Practices  </a:t>
            </a:r>
          </a:p>
        </p:txBody>
      </p:sp>
      <p:sp>
        <p:nvSpPr>
          <p:cNvPr id="4" name="Rectangle 1">
            <a:extLst>
              <a:ext uri="{FF2B5EF4-FFF2-40B4-BE49-F238E27FC236}">
                <a16:creationId xmlns:a16="http://schemas.microsoft.com/office/drawing/2014/main" id="{34D2B2BA-AC36-A57F-B80D-1C474FD1E2E9}"/>
              </a:ext>
            </a:extLst>
          </p:cNvPr>
          <p:cNvSpPr>
            <a:spLocks noGrp="1" noChangeArrowheads="1"/>
          </p:cNvSpPr>
          <p:nvPr>
            <p:ph idx="1"/>
          </p:nvPr>
        </p:nvSpPr>
        <p:spPr bwMode="auto">
          <a:xfrm>
            <a:off x="761800" y="2470244"/>
            <a:ext cx="5334197" cy="3769835"/>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eaLnBrk="0" fontAlgn="base" hangingPunct="0">
              <a:spcBef>
                <a:spcPct val="0"/>
              </a:spcBef>
              <a:spcAft>
                <a:spcPts val="600"/>
              </a:spcAft>
            </a:pPr>
            <a:r>
              <a:rPr kumimoji="0" lang="en-US" altLang="en-US" sz="1700" b="1" i="0" u="none" strike="noStrike" cap="none" normalizeH="0" baseline="0">
                <a:ln>
                  <a:noFill/>
                </a:ln>
                <a:effectLst/>
                <a:latin typeface="Arial" panose="020B0604020202020204" pitchFamily="34" charset="0"/>
              </a:rPr>
              <a:t>Do</a:t>
            </a:r>
            <a:r>
              <a:rPr kumimoji="0" lang="en-US" altLang="en-US" sz="1700" b="0" i="0" u="none" strike="noStrike" cap="none" normalizeH="0" baseline="0">
                <a:ln>
                  <a:noFill/>
                </a:ln>
                <a:effectLst/>
                <a:latin typeface="Arial" panose="020B0604020202020204" pitchFamily="34" charset="0"/>
              </a:rPr>
              <a:t> use a </a:t>
            </a:r>
            <a:r>
              <a:rPr kumimoji="0" lang="en-US" altLang="en-US" sz="1700" b="1" i="0" u="none" strike="noStrike" cap="none" normalizeH="0" baseline="0">
                <a:ln>
                  <a:noFill/>
                </a:ln>
                <a:effectLst/>
                <a:latin typeface="Arial" panose="020B0604020202020204" pitchFamily="34" charset="0"/>
              </a:rPr>
              <a:t>VPN</a:t>
            </a:r>
            <a:r>
              <a:rPr kumimoji="0" lang="en-US" altLang="en-US" sz="1700" b="0" i="0" u="none" strike="noStrike" cap="none" normalizeH="0" baseline="0">
                <a:ln>
                  <a:noFill/>
                </a:ln>
                <a:effectLst/>
                <a:latin typeface="Arial" panose="020B0604020202020204" pitchFamily="34" charset="0"/>
              </a:rPr>
              <a:t> whenever you are working from a coffee shop, airport, or any public Wi-Fi.</a:t>
            </a:r>
          </a:p>
          <a:p>
            <a:pPr eaLnBrk="0" fontAlgn="base" hangingPunct="0">
              <a:spcBef>
                <a:spcPct val="0"/>
              </a:spcBef>
              <a:spcAft>
                <a:spcPts val="600"/>
              </a:spcAft>
            </a:pPr>
            <a:r>
              <a:rPr kumimoji="0" lang="en-US" altLang="en-US" sz="1700" b="1" i="0" u="none" strike="noStrike" cap="none" normalizeH="0" baseline="0">
                <a:ln>
                  <a:noFill/>
                </a:ln>
                <a:effectLst/>
                <a:latin typeface="Arial" panose="020B0604020202020204" pitchFamily="34" charset="0"/>
              </a:rPr>
              <a:t>Do</a:t>
            </a:r>
            <a:r>
              <a:rPr kumimoji="0" lang="en-US" altLang="en-US" sz="1700" b="0" i="0" u="none" strike="noStrike" cap="none" normalizeH="0" baseline="0">
                <a:ln>
                  <a:noFill/>
                </a:ln>
                <a:effectLst/>
                <a:latin typeface="Arial" panose="020B0604020202020204" pitchFamily="34" charset="0"/>
              </a:rPr>
              <a:t> save all files to </a:t>
            </a:r>
            <a:r>
              <a:rPr kumimoji="0" lang="en-US" altLang="en-US" sz="1700" b="1" i="0" u="none" strike="noStrike" cap="none" normalizeH="0" baseline="0">
                <a:ln>
                  <a:noFill/>
                </a:ln>
                <a:effectLst/>
                <a:latin typeface="Arial" panose="020B0604020202020204" pitchFamily="34" charset="0"/>
              </a:rPr>
              <a:t>Company Cloud Storage</a:t>
            </a:r>
            <a:r>
              <a:rPr kumimoji="0" lang="en-US" altLang="en-US" sz="1700" b="0" i="0" u="none" strike="noStrike" cap="none" normalizeH="0" baseline="0">
                <a:ln>
                  <a:noFill/>
                </a:ln>
                <a:effectLst/>
                <a:latin typeface="Arial" panose="020B0604020202020204" pitchFamily="34" charset="0"/>
              </a:rPr>
              <a:t> so they are backed up if your hardware fails.</a:t>
            </a:r>
          </a:p>
          <a:p>
            <a:pPr eaLnBrk="0" fontAlgn="base" hangingPunct="0">
              <a:spcBef>
                <a:spcPct val="0"/>
              </a:spcBef>
              <a:spcAft>
                <a:spcPts val="600"/>
              </a:spcAft>
            </a:pPr>
            <a:r>
              <a:rPr kumimoji="0" lang="en-US" altLang="en-US" sz="1700" b="1" i="0" u="none" strike="noStrike" cap="none" normalizeH="0" baseline="0">
                <a:ln>
                  <a:noFill/>
                </a:ln>
                <a:effectLst/>
                <a:latin typeface="Arial" panose="020B0604020202020204" pitchFamily="34" charset="0"/>
              </a:rPr>
              <a:t>Do</a:t>
            </a:r>
            <a:r>
              <a:rPr kumimoji="0" lang="en-US" altLang="en-US" sz="1700" b="0" i="0" u="none" strike="noStrike" cap="none" normalizeH="0" baseline="0">
                <a:ln>
                  <a:noFill/>
                </a:ln>
                <a:effectLst/>
                <a:latin typeface="Arial" panose="020B0604020202020204" pitchFamily="34" charset="0"/>
              </a:rPr>
              <a:t> restart your laptop at least once a week to ensure </a:t>
            </a:r>
            <a:r>
              <a:rPr kumimoji="0" lang="en-US" altLang="en-US" sz="1700" b="1" i="0" u="none" strike="noStrike" cap="none" normalizeH="0" baseline="0">
                <a:ln>
                  <a:noFill/>
                </a:ln>
                <a:effectLst/>
                <a:latin typeface="Arial" panose="020B0604020202020204" pitchFamily="34" charset="0"/>
              </a:rPr>
              <a:t>security patches</a:t>
            </a:r>
            <a:r>
              <a:rPr kumimoji="0" lang="en-US" altLang="en-US" sz="1700" b="0" i="0" u="none" strike="noStrike" cap="none" normalizeH="0" baseline="0">
                <a:ln>
                  <a:noFill/>
                </a:ln>
                <a:effectLst/>
                <a:latin typeface="Arial" panose="020B0604020202020204" pitchFamily="34" charset="0"/>
              </a:rPr>
              <a:t> and updates are installed.</a:t>
            </a:r>
          </a:p>
          <a:p>
            <a:pPr eaLnBrk="0" fontAlgn="base" hangingPunct="0">
              <a:spcBef>
                <a:spcPct val="0"/>
              </a:spcBef>
              <a:spcAft>
                <a:spcPts val="600"/>
              </a:spcAft>
            </a:pPr>
            <a:r>
              <a:rPr kumimoji="0" lang="en-US" altLang="en-US" sz="1700" b="1" i="0" u="none" strike="noStrike" cap="none" normalizeH="0" baseline="0">
                <a:ln>
                  <a:noFill/>
                </a:ln>
                <a:effectLst/>
                <a:latin typeface="Arial" panose="020B0604020202020204" pitchFamily="34" charset="0"/>
              </a:rPr>
              <a:t>Do</a:t>
            </a:r>
            <a:r>
              <a:rPr kumimoji="0" lang="en-US" altLang="en-US" sz="1700" b="0" i="0" u="none" strike="noStrike" cap="none" normalizeH="0" baseline="0">
                <a:ln>
                  <a:noFill/>
                </a:ln>
                <a:effectLst/>
                <a:latin typeface="Arial" panose="020B0604020202020204" pitchFamily="34" charset="0"/>
              </a:rPr>
              <a:t> report a lost or stolen laptop </a:t>
            </a:r>
            <a:r>
              <a:rPr kumimoji="0" lang="en-US" altLang="en-US" sz="1700" b="1" i="0" u="none" strike="noStrike" cap="none" normalizeH="0" baseline="0">
                <a:ln>
                  <a:noFill/>
                </a:ln>
                <a:effectLst/>
                <a:latin typeface="Arial" panose="020B0604020202020204" pitchFamily="34" charset="0"/>
              </a:rPr>
              <a:t>immediately</a:t>
            </a:r>
            <a:r>
              <a:rPr kumimoji="0" lang="en-US" altLang="en-US" sz="1700" b="0" i="0" u="none" strike="noStrike" cap="none" normalizeH="0" baseline="0">
                <a:ln>
                  <a:noFill/>
                </a:ln>
                <a:effectLst/>
                <a:latin typeface="Arial" panose="020B0604020202020204" pitchFamily="34" charset="0"/>
              </a:rPr>
              <a:t> (within 24 hours) so IT can remotely wipe sensitive data.</a:t>
            </a:r>
          </a:p>
          <a:p>
            <a:pPr eaLnBrk="0" fontAlgn="base" hangingPunct="0">
              <a:spcBef>
                <a:spcPct val="0"/>
              </a:spcBef>
              <a:spcAft>
                <a:spcPts val="600"/>
              </a:spcAft>
            </a:pPr>
            <a:r>
              <a:rPr kumimoji="0" lang="en-US" altLang="en-US" sz="1700" b="1" i="0" u="none" strike="noStrike" cap="none" normalizeH="0" baseline="0">
                <a:ln>
                  <a:noFill/>
                </a:ln>
                <a:effectLst/>
                <a:latin typeface="Arial" panose="020B0604020202020204" pitchFamily="34" charset="0"/>
              </a:rPr>
              <a:t>Do</a:t>
            </a:r>
            <a:r>
              <a:rPr kumimoji="0" lang="en-US" altLang="en-US" sz="1700" b="0" i="0" u="none" strike="noStrike" cap="none" normalizeH="0" baseline="0">
                <a:ln>
                  <a:noFill/>
                </a:ln>
                <a:effectLst/>
                <a:latin typeface="Arial" panose="020B0604020202020204" pitchFamily="34" charset="0"/>
              </a:rPr>
              <a:t> keep your laptop on a flat, stable surface to prevent overheating and internal fan damage.</a:t>
            </a:r>
          </a:p>
          <a:p>
            <a:pPr eaLnBrk="0" fontAlgn="base" hangingPunct="0">
              <a:spcBef>
                <a:spcPct val="0"/>
              </a:spcBef>
              <a:spcAft>
                <a:spcPts val="600"/>
              </a:spcAft>
            </a:pPr>
            <a:r>
              <a:rPr kumimoji="0" lang="en-US" altLang="en-US" sz="1700" b="1" i="0" u="none" strike="noStrike" cap="none" normalizeH="0" baseline="0">
                <a:ln>
                  <a:noFill/>
                </a:ln>
                <a:effectLst/>
                <a:latin typeface="Arial" panose="020B0604020202020204" pitchFamily="34" charset="0"/>
              </a:rPr>
              <a:t>Do</a:t>
            </a:r>
            <a:r>
              <a:rPr kumimoji="0" lang="en-US" altLang="en-US" sz="1700" b="0" i="0" u="none" strike="noStrike" cap="none" normalizeH="0" baseline="0">
                <a:ln>
                  <a:noFill/>
                </a:ln>
                <a:effectLst/>
                <a:latin typeface="Arial" panose="020B0604020202020204" pitchFamily="34" charset="0"/>
              </a:rPr>
              <a:t> use a </a:t>
            </a:r>
            <a:r>
              <a:rPr kumimoji="0" lang="en-US" altLang="en-US" sz="1700" b="1" i="0" u="none" strike="noStrike" cap="none" normalizeH="0" baseline="0">
                <a:ln>
                  <a:noFill/>
                </a:ln>
                <a:effectLst/>
                <a:latin typeface="Arial" panose="020B0604020202020204" pitchFamily="34" charset="0"/>
              </a:rPr>
              <a:t>privacy screen</a:t>
            </a:r>
            <a:r>
              <a:rPr kumimoji="0" lang="en-US" altLang="en-US" sz="1700" b="0" i="0" u="none" strike="noStrike" cap="none" normalizeH="0" baseline="0">
                <a:ln>
                  <a:noFill/>
                </a:ln>
                <a:effectLst/>
                <a:latin typeface="Arial" panose="020B0604020202020204" pitchFamily="34" charset="0"/>
              </a:rPr>
              <a:t> if you frequently work in public spaces where others can see your monitor.</a:t>
            </a:r>
          </a:p>
        </p:txBody>
      </p:sp>
      <p:pic>
        <p:nvPicPr>
          <p:cNvPr id="8" name="Picture 7" descr="Laptop on a table">
            <a:extLst>
              <a:ext uri="{FF2B5EF4-FFF2-40B4-BE49-F238E27FC236}">
                <a16:creationId xmlns:a16="http://schemas.microsoft.com/office/drawing/2014/main" id="{D9344341-C030-E06C-FC3A-80AD7FE99B0C}"/>
              </a:ext>
            </a:extLst>
          </p:cNvPr>
          <p:cNvPicPr>
            <a:picLocks noChangeAspect="1"/>
          </p:cNvPicPr>
          <p:nvPr/>
        </p:nvPicPr>
        <p:blipFill>
          <a:blip r:embed="rId3"/>
          <a:srcRect l="16820" r="31343" b="-1"/>
          <a:stretch>
            <a:fillRect/>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
        <p:nvSpPr>
          <p:cNvPr id="13" name="Rectangle 12"/>
          <p:cNvSpPr/>
          <p:nvPr/>
        </p:nvSpPr>
        <p:spPr>
          <a:xfrm>
            <a:off x="0" y="0"/>
            <a:ext cx="12192000" cy="400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Action Button: Go Home 4">
            <a:hlinkClick r:id="rId4" action="ppaction://hlinksldjump" highlightClick="1"/>
            <a:extLst>
              <a:ext uri="{FF2B5EF4-FFF2-40B4-BE49-F238E27FC236}">
                <a16:creationId xmlns:a16="http://schemas.microsoft.com/office/drawing/2014/main" id="{3188ABBA-0460-C000-3ADC-7FC2EC1150AC}"/>
              </a:ext>
            </a:extLst>
          </p:cNvPr>
          <p:cNvSpPr/>
          <p:nvPr/>
        </p:nvSpPr>
        <p:spPr>
          <a:xfrm>
            <a:off x="11073684" y="6065949"/>
            <a:ext cx="560231" cy="618186"/>
          </a:xfrm>
          <a:prstGeom prst="actionButtonHom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91507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D93394DA-E684-47C2-9020-13225823F40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BD421F-F721-5817-581E-4E1F347BE75F}"/>
              </a:ext>
            </a:extLst>
          </p:cNvPr>
          <p:cNvSpPr>
            <a:spLocks noGrp="1"/>
          </p:cNvSpPr>
          <p:nvPr>
            <p:ph type="title"/>
          </p:nvPr>
        </p:nvSpPr>
        <p:spPr>
          <a:xfrm>
            <a:off x="838200" y="365125"/>
            <a:ext cx="10515600" cy="1306443"/>
          </a:xfrm>
        </p:spPr>
        <p:txBody>
          <a:bodyPr>
            <a:normAutofit/>
          </a:bodyPr>
          <a:lstStyle/>
          <a:p>
            <a:pPr>
              <a:defRPr sz="2800" b="1">
                <a:solidFill>
                  <a:srgbClr val="FFFFFF"/>
                </a:solidFill>
              </a:defRPr>
            </a:pPr>
            <a:r>
              <a:rPr lang="en-US" sz="4000" dirty="0">
                <a:solidFill>
                  <a:schemeClr val="accent1"/>
                </a:solidFill>
              </a:rPr>
              <a:t>Laptop Practices to Avoid </a:t>
            </a:r>
          </a:p>
        </p:txBody>
      </p:sp>
      <p:pic>
        <p:nvPicPr>
          <p:cNvPr id="9" name="Picture 8">
            <a:extLst>
              <a:ext uri="{FF2B5EF4-FFF2-40B4-BE49-F238E27FC236}">
                <a16:creationId xmlns:a16="http://schemas.microsoft.com/office/drawing/2014/main" id="{8E2FC09D-B72B-95F2-125C-A1300A2AC10B}"/>
              </a:ext>
            </a:extLst>
          </p:cNvPr>
          <p:cNvPicPr>
            <a:picLocks noChangeAspect="1"/>
          </p:cNvPicPr>
          <p:nvPr/>
        </p:nvPicPr>
        <p:blipFill>
          <a:blip r:embed="rId3"/>
          <a:srcRect l="22186" r="23730" b="-2"/>
          <a:stretch>
            <a:fillRect/>
          </a:stretch>
        </p:blipFill>
        <p:spPr>
          <a:xfrm>
            <a:off x="7989293" y="1904282"/>
            <a:ext cx="3423093" cy="4224808"/>
          </a:xfrm>
          <a:prstGeom prst="rect">
            <a:avLst/>
          </a:prstGeom>
        </p:spPr>
      </p:pic>
      <p:graphicFrame>
        <p:nvGraphicFramePr>
          <p:cNvPr id="8" name="Rectangle 1">
            <a:extLst>
              <a:ext uri="{FF2B5EF4-FFF2-40B4-BE49-F238E27FC236}">
                <a16:creationId xmlns:a16="http://schemas.microsoft.com/office/drawing/2014/main" id="{06D40479-2B7C-59FD-6ED2-8C2AC24A8E6D}"/>
              </a:ext>
            </a:extLst>
          </p:cNvPr>
          <p:cNvGraphicFramePr>
            <a:graphicFrameLocks noGrp="1"/>
          </p:cNvGraphicFramePr>
          <p:nvPr>
            <p:ph idx="1"/>
            <p:extLst>
              <p:ext uri="{D42A27DB-BD31-4B8C-83A1-F6EECF244321}">
                <p14:modId xmlns:p14="http://schemas.microsoft.com/office/powerpoint/2010/main" val="2894978396"/>
              </p:ext>
            </p:extLst>
          </p:nvPr>
        </p:nvGraphicFramePr>
        <p:xfrm>
          <a:off x="838200" y="1825625"/>
          <a:ext cx="6714744" cy="430346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4" name="Rectangle 13"/>
          <p:cNvSpPr/>
          <p:nvPr/>
        </p:nvSpPr>
        <p:spPr>
          <a:xfrm>
            <a:off x="0" y="0"/>
            <a:ext cx="12192000" cy="400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Action Button: Go Home 3">
            <a:hlinkClick r:id="rId9" action="ppaction://hlinksldjump" highlightClick="1"/>
            <a:extLst>
              <a:ext uri="{FF2B5EF4-FFF2-40B4-BE49-F238E27FC236}">
                <a16:creationId xmlns:a16="http://schemas.microsoft.com/office/drawing/2014/main" id="{AB14AD89-E590-EE1C-6A92-DFBEC247879E}"/>
              </a:ext>
            </a:extLst>
          </p:cNvPr>
          <p:cNvSpPr/>
          <p:nvPr/>
        </p:nvSpPr>
        <p:spPr>
          <a:xfrm>
            <a:off x="11073684" y="6065949"/>
            <a:ext cx="560231" cy="618186"/>
          </a:xfrm>
          <a:prstGeom prst="actionButtonHom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63692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A28D1-4D7B-F660-6A05-00793BC40692}"/>
              </a:ext>
            </a:extLst>
          </p:cNvPr>
          <p:cNvSpPr>
            <a:spLocks noGrp="1"/>
          </p:cNvSpPr>
          <p:nvPr>
            <p:ph type="title"/>
          </p:nvPr>
        </p:nvSpPr>
        <p:spPr/>
        <p:txBody>
          <a:bodyPr/>
          <a:lstStyle/>
          <a:p>
            <a:pPr>
              <a:defRPr sz="2800" b="1">
                <a:solidFill>
                  <a:srgbClr val="FFFFFF"/>
                </a:solidFill>
              </a:defRPr>
            </a:pPr>
            <a:r>
              <a:rPr lang="en-US" dirty="0">
                <a:solidFill>
                  <a:schemeClr val="accent1"/>
                </a:solidFill>
              </a:rPr>
              <a:t>Internet Security and Safety</a:t>
            </a:r>
          </a:p>
        </p:txBody>
      </p:sp>
      <p:graphicFrame>
        <p:nvGraphicFramePr>
          <p:cNvPr id="8" name="Content Placeholder 2">
            <a:extLst>
              <a:ext uri="{FF2B5EF4-FFF2-40B4-BE49-F238E27FC236}">
                <a16:creationId xmlns:a16="http://schemas.microsoft.com/office/drawing/2014/main" id="{4E24F692-16EB-F43D-EF93-E69FAC232D9A}"/>
              </a:ext>
            </a:extLst>
          </p:cNvPr>
          <p:cNvGraphicFramePr>
            <a:graphicFrameLocks noGrp="1"/>
          </p:cNvGraphicFramePr>
          <p:nvPr>
            <p:ph idx="1"/>
            <p:extLst>
              <p:ext uri="{D42A27DB-BD31-4B8C-83A1-F6EECF244321}">
                <p14:modId xmlns:p14="http://schemas.microsoft.com/office/powerpoint/2010/main" val="1664677423"/>
              </p:ext>
            </p:extLst>
          </p:nvPr>
        </p:nvGraphicFramePr>
        <p:xfrm>
          <a:off x="139849" y="1376979"/>
          <a:ext cx="11801139" cy="437498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ectangle 8"/>
          <p:cNvSpPr/>
          <p:nvPr/>
        </p:nvSpPr>
        <p:spPr>
          <a:xfrm>
            <a:off x="0" y="0"/>
            <a:ext cx="12192000" cy="400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Action Button: Go Home 3">
            <a:hlinkClick r:id="rId8" action="ppaction://hlinksldjump" highlightClick="1"/>
            <a:extLst>
              <a:ext uri="{FF2B5EF4-FFF2-40B4-BE49-F238E27FC236}">
                <a16:creationId xmlns:a16="http://schemas.microsoft.com/office/drawing/2014/main" id="{1A7233E0-4C5D-F42D-4EEF-AABCF5E1E67E}"/>
              </a:ext>
            </a:extLst>
          </p:cNvPr>
          <p:cNvSpPr/>
          <p:nvPr/>
        </p:nvSpPr>
        <p:spPr>
          <a:xfrm>
            <a:off x="11073684" y="6065949"/>
            <a:ext cx="560231" cy="618186"/>
          </a:xfrm>
          <a:prstGeom prst="actionButtonHom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402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E96E72A7-9486-620D-500B-24342EACEEC5}"/>
              </a:ext>
            </a:extLst>
          </p:cNvPr>
          <p:cNvPicPr>
            <a:picLocks noChangeAspect="1"/>
          </p:cNvPicPr>
          <p:nvPr/>
        </p:nvPicPr>
        <p:blipFill>
          <a:blip r:embed="rId3"/>
          <a:srcRect l="15766" t="9484" r="17292" b="12488"/>
          <a:stretch>
            <a:fillRect/>
          </a:stretch>
        </p:blipFill>
        <p:spPr>
          <a:xfrm>
            <a:off x="3575304" y="457200"/>
            <a:ext cx="5099140" cy="5943600"/>
          </a:xfrm>
          <a:prstGeom prst="rect">
            <a:avLst/>
          </a:prstGeom>
        </p:spPr>
      </p:pic>
      <p:sp>
        <p:nvSpPr>
          <p:cNvPr id="2" name="AutoShape 2">
            <a:extLst>
              <a:ext uri="{FF2B5EF4-FFF2-40B4-BE49-F238E27FC236}">
                <a16:creationId xmlns:a16="http://schemas.microsoft.com/office/drawing/2014/main" id="{A2A8A201-ABD3-9418-A4F4-51958183BF23}"/>
              </a:ext>
            </a:extLst>
          </p:cNvPr>
          <p:cNvSpPr>
            <a:spLocks noChangeAspect="1" noChangeArrowheads="1"/>
          </p:cNvSpPr>
          <p:nvPr/>
        </p:nvSpPr>
        <p:spPr bwMode="auto">
          <a:xfrm>
            <a:off x="3438659" y="771659"/>
            <a:ext cx="2809741" cy="280974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 name="Rectangle 16"/>
          <p:cNvSpPr/>
          <p:nvPr/>
        </p:nvSpPr>
        <p:spPr>
          <a:xfrm>
            <a:off x="0" y="0"/>
            <a:ext cx="12192000" cy="400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Rectangle 3">
            <a:extLst>
              <a:ext uri="{FF2B5EF4-FFF2-40B4-BE49-F238E27FC236}">
                <a16:creationId xmlns:a16="http://schemas.microsoft.com/office/drawing/2014/main" id="{F119B427-4A4E-883A-1793-DF803B519FA5}"/>
              </a:ext>
            </a:extLst>
          </p:cNvPr>
          <p:cNvSpPr/>
          <p:nvPr/>
        </p:nvSpPr>
        <p:spPr>
          <a:xfrm>
            <a:off x="484632" y="548640"/>
            <a:ext cx="2478024" cy="8229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 Quick Review of Phishing Red Flags</a:t>
            </a:r>
          </a:p>
        </p:txBody>
      </p:sp>
      <p:sp>
        <p:nvSpPr>
          <p:cNvPr id="7" name="Action Button: Go Home 6">
            <a:hlinkClick r:id="rId4" action="ppaction://hlinksldjump" highlightClick="1"/>
            <a:extLst>
              <a:ext uri="{FF2B5EF4-FFF2-40B4-BE49-F238E27FC236}">
                <a16:creationId xmlns:a16="http://schemas.microsoft.com/office/drawing/2014/main" id="{F0FFF073-5A89-4C78-0412-17715C96AE43}"/>
              </a:ext>
            </a:extLst>
          </p:cNvPr>
          <p:cNvSpPr/>
          <p:nvPr/>
        </p:nvSpPr>
        <p:spPr>
          <a:xfrm>
            <a:off x="11073684" y="6065949"/>
            <a:ext cx="560231" cy="618186"/>
          </a:xfrm>
          <a:prstGeom prst="actionButtonHom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5301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5F7FA"/>
        </a:solidFill>
        <a:effectLst/>
      </p:bgPr>
    </p:bg>
    <p:spTree>
      <p:nvGrpSpPr>
        <p:cNvPr id="1" name=""/>
        <p:cNvGrpSpPr/>
        <p:nvPr/>
      </p:nvGrpSpPr>
      <p:grpSpPr>
        <a:xfrm>
          <a:off x="0" y="0"/>
          <a:ext cx="0" cy="0"/>
          <a:chOff x="0" y="0"/>
          <a:chExt cx="0" cy="0"/>
        </a:xfrm>
      </p:grpSpPr>
      <p:sp useBgFill="1">
        <p:nvSpPr>
          <p:cNvPr id="11"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13" name="Rectangle 12">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0DE38D-600A-66A1-2990-513326D44C8D}"/>
              </a:ext>
            </a:extLst>
          </p:cNvPr>
          <p:cNvSpPr>
            <a:spLocks noGrp="1"/>
          </p:cNvSpPr>
          <p:nvPr>
            <p:ph type="title"/>
          </p:nvPr>
        </p:nvSpPr>
        <p:spPr>
          <a:xfrm>
            <a:off x="761803" y="350196"/>
            <a:ext cx="4646904" cy="1624520"/>
          </a:xfrm>
        </p:spPr>
        <p:txBody>
          <a:bodyPr anchor="ctr">
            <a:normAutofit/>
          </a:bodyPr>
          <a:lstStyle/>
          <a:p>
            <a:pPr>
              <a:defRPr sz="2800" b="1">
                <a:solidFill>
                  <a:srgbClr val="FFFFFF"/>
                </a:solidFill>
              </a:defRPr>
            </a:pPr>
            <a:r>
              <a:rPr lang="en-US" sz="4000" dirty="0">
                <a:solidFill>
                  <a:schemeClr val="accent1"/>
                </a:solidFill>
              </a:rPr>
              <a:t>Rules of Business (ROB) </a:t>
            </a:r>
          </a:p>
        </p:txBody>
      </p:sp>
      <p:sp>
        <p:nvSpPr>
          <p:cNvPr id="3" name="Content Placeholder 2">
            <a:extLst>
              <a:ext uri="{FF2B5EF4-FFF2-40B4-BE49-F238E27FC236}">
                <a16:creationId xmlns:a16="http://schemas.microsoft.com/office/drawing/2014/main" id="{FF201BE4-2971-98A6-7E96-422156B2189F}"/>
              </a:ext>
            </a:extLst>
          </p:cNvPr>
          <p:cNvSpPr>
            <a:spLocks noGrp="1"/>
          </p:cNvSpPr>
          <p:nvPr>
            <p:ph idx="1"/>
          </p:nvPr>
        </p:nvSpPr>
        <p:spPr>
          <a:xfrm>
            <a:off x="761802" y="2743200"/>
            <a:ext cx="4646905" cy="3613149"/>
          </a:xfrm>
        </p:spPr>
        <p:txBody>
          <a:bodyPr anchor="ctr">
            <a:normAutofit/>
          </a:bodyPr>
          <a:lstStyle/>
          <a:p>
            <a:pPr marL="0" indent="0">
              <a:buNone/>
            </a:pPr>
            <a:r>
              <a:rPr lang="en-US" sz="2000"/>
              <a:t>Signing the ROB, electronically, confirms you have received training on the company’s business conditions which are </a:t>
            </a:r>
            <a:r>
              <a:rPr lang="en-US" sz="2000">
                <a:effectLst/>
              </a:rPr>
              <a:t>guidelines, policies, and constraints that define or restrict an organization's operations</a:t>
            </a:r>
            <a:r>
              <a:rPr lang="en-US" sz="2000"/>
              <a:t>. They are designed to ensure consistency, compliance, and efficiency in decision-making and processes across the entire organization. </a:t>
            </a:r>
          </a:p>
        </p:txBody>
      </p:sp>
      <p:pic>
        <p:nvPicPr>
          <p:cNvPr id="7" name="Picture 6">
            <a:extLst>
              <a:ext uri="{FF2B5EF4-FFF2-40B4-BE49-F238E27FC236}">
                <a16:creationId xmlns:a16="http://schemas.microsoft.com/office/drawing/2014/main" id="{43DB99F3-B138-F4AF-D99D-8EB82CB35CB7}"/>
              </a:ext>
            </a:extLst>
          </p:cNvPr>
          <p:cNvPicPr>
            <a:picLocks noChangeAspect="1"/>
          </p:cNvPicPr>
          <p:nvPr/>
        </p:nvPicPr>
        <p:blipFill>
          <a:blip r:embed="rId3"/>
          <a:srcRect l="37087" r="12857"/>
          <a:stretch>
            <a:fillRect/>
          </a:stretch>
        </p:blipFill>
        <p:spPr>
          <a:xfrm>
            <a:off x="6096000" y="1"/>
            <a:ext cx="6102825" cy="6858000"/>
          </a:xfrm>
          <a:prstGeom prst="rect">
            <a:avLst/>
          </a:prstGeom>
        </p:spPr>
      </p:pic>
      <p:sp>
        <p:nvSpPr>
          <p:cNvPr id="14" name="Rectangle 13"/>
          <p:cNvSpPr/>
          <p:nvPr/>
        </p:nvSpPr>
        <p:spPr>
          <a:xfrm>
            <a:off x="0" y="0"/>
            <a:ext cx="12192000" cy="400000"/>
          </a:xfrm>
          <a:prstGeom prst="rect">
            <a:avLst/>
          </a:prstGeom>
          <a:solidFill>
            <a:srgbClr val="12345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Action Button: Go Home 5">
            <a:hlinkClick r:id="rId4" action="ppaction://hlinksldjump" highlightClick="1"/>
            <a:extLst>
              <a:ext uri="{FF2B5EF4-FFF2-40B4-BE49-F238E27FC236}">
                <a16:creationId xmlns:a16="http://schemas.microsoft.com/office/drawing/2014/main" id="{46E3CC96-1B79-4766-C60C-34A19238930F}"/>
              </a:ext>
            </a:extLst>
          </p:cNvPr>
          <p:cNvSpPr/>
          <p:nvPr/>
        </p:nvSpPr>
        <p:spPr>
          <a:xfrm>
            <a:off x="11073684" y="6065949"/>
            <a:ext cx="560231" cy="618186"/>
          </a:xfrm>
          <a:prstGeom prst="actionButtonHom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64385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3672895" y="0"/>
            <a:ext cx="4848654" cy="790462"/>
            <a:chOff x="0" y="0"/>
            <a:chExt cx="7560309" cy="1232535"/>
          </a:xfrm>
        </p:grpSpPr>
        <p:sp>
          <p:nvSpPr>
            <p:cNvPr id="3" name="object 3"/>
            <p:cNvSpPr/>
            <p:nvPr/>
          </p:nvSpPr>
          <p:spPr>
            <a:xfrm>
              <a:off x="0" y="0"/>
              <a:ext cx="7560309" cy="1232535"/>
            </a:xfrm>
            <a:custGeom>
              <a:avLst/>
              <a:gdLst/>
              <a:ahLst/>
              <a:cxnLst/>
              <a:rect l="l" t="t" r="r" b="b"/>
              <a:pathLst>
                <a:path w="7560309" h="1232535">
                  <a:moveTo>
                    <a:pt x="7559999" y="1232535"/>
                  </a:moveTo>
                  <a:lnTo>
                    <a:pt x="0" y="1232535"/>
                  </a:lnTo>
                  <a:lnTo>
                    <a:pt x="0" y="0"/>
                  </a:lnTo>
                  <a:lnTo>
                    <a:pt x="7559999" y="0"/>
                  </a:lnTo>
                  <a:lnTo>
                    <a:pt x="7559999" y="1232535"/>
                  </a:lnTo>
                  <a:close/>
                </a:path>
              </a:pathLst>
            </a:custGeom>
            <a:solidFill>
              <a:srgbClr val="1A365D"/>
            </a:solidFill>
          </p:spPr>
          <p:txBody>
            <a:bodyPr wrap="square" lIns="0" tIns="0" rIns="0" bIns="0" rtlCol="0"/>
            <a:lstStyle/>
            <a:p>
              <a:endParaRPr sz="1154"/>
            </a:p>
          </p:txBody>
        </p:sp>
        <p:sp>
          <p:nvSpPr>
            <p:cNvPr id="4" name="object 4"/>
            <p:cNvSpPr/>
            <p:nvPr/>
          </p:nvSpPr>
          <p:spPr>
            <a:xfrm>
              <a:off x="0" y="1194435"/>
              <a:ext cx="7560309" cy="38100"/>
            </a:xfrm>
            <a:custGeom>
              <a:avLst/>
              <a:gdLst/>
              <a:ahLst/>
              <a:cxnLst/>
              <a:rect l="l" t="t" r="r" b="b"/>
              <a:pathLst>
                <a:path w="7560309" h="38100">
                  <a:moveTo>
                    <a:pt x="7560000" y="38100"/>
                  </a:moveTo>
                  <a:lnTo>
                    <a:pt x="0" y="38100"/>
                  </a:lnTo>
                  <a:lnTo>
                    <a:pt x="0" y="0"/>
                  </a:lnTo>
                  <a:lnTo>
                    <a:pt x="7560000" y="0"/>
                  </a:lnTo>
                  <a:lnTo>
                    <a:pt x="7560000" y="38100"/>
                  </a:lnTo>
                  <a:close/>
                </a:path>
              </a:pathLst>
            </a:custGeom>
            <a:solidFill>
              <a:srgbClr val="3182CD"/>
            </a:solidFill>
          </p:spPr>
          <p:txBody>
            <a:bodyPr wrap="square" lIns="0" tIns="0" rIns="0" bIns="0" rtlCol="0"/>
            <a:lstStyle/>
            <a:p>
              <a:endParaRPr sz="1154"/>
            </a:p>
          </p:txBody>
        </p:sp>
      </p:grpSp>
      <p:sp>
        <p:nvSpPr>
          <p:cNvPr id="5" name="object 5"/>
          <p:cNvSpPr/>
          <p:nvPr/>
        </p:nvSpPr>
        <p:spPr>
          <a:xfrm>
            <a:off x="4019213" y="1608209"/>
            <a:ext cx="4155932" cy="6109"/>
          </a:xfrm>
          <a:custGeom>
            <a:avLst/>
            <a:gdLst/>
            <a:ahLst/>
            <a:cxnLst/>
            <a:rect l="l" t="t" r="r" b="b"/>
            <a:pathLst>
              <a:path w="6480175" h="9525">
                <a:moveTo>
                  <a:pt x="6480000" y="9525"/>
                </a:moveTo>
                <a:lnTo>
                  <a:pt x="0" y="9525"/>
                </a:lnTo>
                <a:lnTo>
                  <a:pt x="0" y="0"/>
                </a:lnTo>
                <a:lnTo>
                  <a:pt x="6480000" y="0"/>
                </a:lnTo>
                <a:lnTo>
                  <a:pt x="6480000" y="9525"/>
                </a:lnTo>
                <a:close/>
              </a:path>
            </a:pathLst>
          </a:custGeom>
          <a:solidFill>
            <a:srgbClr val="E2E8EF"/>
          </a:solidFill>
        </p:spPr>
        <p:txBody>
          <a:bodyPr wrap="square" lIns="0" tIns="0" rIns="0" bIns="0" rtlCol="0"/>
          <a:lstStyle/>
          <a:p>
            <a:endParaRPr sz="1154"/>
          </a:p>
        </p:txBody>
      </p:sp>
      <p:sp>
        <p:nvSpPr>
          <p:cNvPr id="6" name="object 6"/>
          <p:cNvSpPr/>
          <p:nvPr/>
        </p:nvSpPr>
        <p:spPr>
          <a:xfrm>
            <a:off x="4019212" y="1767034"/>
            <a:ext cx="24435" cy="182446"/>
          </a:xfrm>
          <a:custGeom>
            <a:avLst/>
            <a:gdLst/>
            <a:ahLst/>
            <a:cxnLst/>
            <a:rect l="l" t="t" r="r" b="b"/>
            <a:pathLst>
              <a:path w="38100" h="284480">
                <a:moveTo>
                  <a:pt x="38100" y="284480"/>
                </a:moveTo>
                <a:lnTo>
                  <a:pt x="0" y="284480"/>
                </a:lnTo>
                <a:lnTo>
                  <a:pt x="0" y="0"/>
                </a:lnTo>
                <a:lnTo>
                  <a:pt x="38100" y="0"/>
                </a:lnTo>
                <a:lnTo>
                  <a:pt x="38100" y="284480"/>
                </a:lnTo>
                <a:close/>
              </a:path>
            </a:pathLst>
          </a:custGeom>
          <a:solidFill>
            <a:srgbClr val="3182CD"/>
          </a:solidFill>
        </p:spPr>
        <p:txBody>
          <a:bodyPr wrap="square" lIns="0" tIns="0" rIns="0" bIns="0" rtlCol="0"/>
          <a:lstStyle/>
          <a:p>
            <a:endParaRPr sz="1154"/>
          </a:p>
        </p:txBody>
      </p:sp>
      <p:sp>
        <p:nvSpPr>
          <p:cNvPr id="7" name="object 7"/>
          <p:cNvSpPr/>
          <p:nvPr/>
        </p:nvSpPr>
        <p:spPr>
          <a:xfrm>
            <a:off x="4019212" y="2586003"/>
            <a:ext cx="24435" cy="182446"/>
          </a:xfrm>
          <a:custGeom>
            <a:avLst/>
            <a:gdLst/>
            <a:ahLst/>
            <a:cxnLst/>
            <a:rect l="l" t="t" r="r" b="b"/>
            <a:pathLst>
              <a:path w="38100" h="284479">
                <a:moveTo>
                  <a:pt x="38100" y="284480"/>
                </a:moveTo>
                <a:lnTo>
                  <a:pt x="0" y="284480"/>
                </a:lnTo>
                <a:lnTo>
                  <a:pt x="0" y="0"/>
                </a:lnTo>
                <a:lnTo>
                  <a:pt x="38100" y="0"/>
                </a:lnTo>
                <a:lnTo>
                  <a:pt x="38100" y="284480"/>
                </a:lnTo>
                <a:close/>
              </a:path>
            </a:pathLst>
          </a:custGeom>
          <a:solidFill>
            <a:srgbClr val="3182CD"/>
          </a:solidFill>
        </p:spPr>
        <p:txBody>
          <a:bodyPr wrap="square" lIns="0" tIns="0" rIns="0" bIns="0" rtlCol="0"/>
          <a:lstStyle/>
          <a:p>
            <a:endParaRPr sz="1154"/>
          </a:p>
        </p:txBody>
      </p:sp>
      <p:grpSp>
        <p:nvGrpSpPr>
          <p:cNvPr id="8" name="object 8"/>
          <p:cNvGrpSpPr/>
          <p:nvPr/>
        </p:nvGrpSpPr>
        <p:grpSpPr>
          <a:xfrm>
            <a:off x="4019212" y="4689015"/>
            <a:ext cx="4155932" cy="996120"/>
            <a:chOff x="539999" y="7311390"/>
            <a:chExt cx="6480175" cy="1553210"/>
          </a:xfrm>
        </p:grpSpPr>
        <p:sp>
          <p:nvSpPr>
            <p:cNvPr id="9" name="object 9"/>
            <p:cNvSpPr/>
            <p:nvPr/>
          </p:nvSpPr>
          <p:spPr>
            <a:xfrm>
              <a:off x="539999" y="7311390"/>
              <a:ext cx="6480175" cy="1553210"/>
            </a:xfrm>
            <a:custGeom>
              <a:avLst/>
              <a:gdLst/>
              <a:ahLst/>
              <a:cxnLst/>
              <a:rect l="l" t="t" r="r" b="b"/>
              <a:pathLst>
                <a:path w="6480175" h="1553209">
                  <a:moveTo>
                    <a:pt x="6480000" y="1553210"/>
                  </a:moveTo>
                  <a:lnTo>
                    <a:pt x="0" y="1553210"/>
                  </a:lnTo>
                  <a:lnTo>
                    <a:pt x="0" y="0"/>
                  </a:lnTo>
                  <a:lnTo>
                    <a:pt x="6480000" y="0"/>
                  </a:lnTo>
                  <a:lnTo>
                    <a:pt x="6480000" y="1553210"/>
                  </a:lnTo>
                  <a:close/>
                </a:path>
              </a:pathLst>
            </a:custGeom>
            <a:solidFill>
              <a:srgbClr val="F6F9FB"/>
            </a:solidFill>
          </p:spPr>
          <p:txBody>
            <a:bodyPr wrap="square" lIns="0" tIns="0" rIns="0" bIns="0" rtlCol="0"/>
            <a:lstStyle/>
            <a:p>
              <a:endParaRPr sz="1154"/>
            </a:p>
          </p:txBody>
        </p:sp>
        <p:sp>
          <p:nvSpPr>
            <p:cNvPr id="10" name="object 10"/>
            <p:cNvSpPr/>
            <p:nvPr/>
          </p:nvSpPr>
          <p:spPr>
            <a:xfrm>
              <a:off x="540000" y="7311390"/>
              <a:ext cx="38100" cy="1553210"/>
            </a:xfrm>
            <a:custGeom>
              <a:avLst/>
              <a:gdLst/>
              <a:ahLst/>
              <a:cxnLst/>
              <a:rect l="l" t="t" r="r" b="b"/>
              <a:pathLst>
                <a:path w="38100" h="1553209">
                  <a:moveTo>
                    <a:pt x="38100" y="1553210"/>
                  </a:moveTo>
                  <a:lnTo>
                    <a:pt x="0" y="1553210"/>
                  </a:lnTo>
                  <a:lnTo>
                    <a:pt x="0" y="0"/>
                  </a:lnTo>
                  <a:lnTo>
                    <a:pt x="38100" y="0"/>
                  </a:lnTo>
                  <a:lnTo>
                    <a:pt x="38100" y="1553210"/>
                  </a:lnTo>
                  <a:close/>
                </a:path>
              </a:pathLst>
            </a:custGeom>
            <a:solidFill>
              <a:srgbClr val="E43D3D"/>
            </a:solidFill>
          </p:spPr>
          <p:txBody>
            <a:bodyPr wrap="square" lIns="0" tIns="0" rIns="0" bIns="0" rtlCol="0"/>
            <a:lstStyle/>
            <a:p>
              <a:endParaRPr sz="1154"/>
            </a:p>
          </p:txBody>
        </p:sp>
      </p:grpSp>
      <p:sp>
        <p:nvSpPr>
          <p:cNvPr id="11" name="object 11"/>
          <p:cNvSpPr/>
          <p:nvPr/>
        </p:nvSpPr>
        <p:spPr>
          <a:xfrm>
            <a:off x="4019212" y="5837852"/>
            <a:ext cx="24435" cy="182446"/>
          </a:xfrm>
          <a:custGeom>
            <a:avLst/>
            <a:gdLst/>
            <a:ahLst/>
            <a:cxnLst/>
            <a:rect l="l" t="t" r="r" b="b"/>
            <a:pathLst>
              <a:path w="38100" h="284479">
                <a:moveTo>
                  <a:pt x="38100" y="284480"/>
                </a:moveTo>
                <a:lnTo>
                  <a:pt x="0" y="284480"/>
                </a:lnTo>
                <a:lnTo>
                  <a:pt x="0" y="0"/>
                </a:lnTo>
                <a:lnTo>
                  <a:pt x="38100" y="0"/>
                </a:lnTo>
                <a:lnTo>
                  <a:pt x="38100" y="284480"/>
                </a:lnTo>
                <a:close/>
              </a:path>
            </a:pathLst>
          </a:custGeom>
          <a:solidFill>
            <a:srgbClr val="3182CD"/>
          </a:solidFill>
        </p:spPr>
        <p:txBody>
          <a:bodyPr wrap="square" lIns="0" tIns="0" rIns="0" bIns="0" rtlCol="0"/>
          <a:lstStyle/>
          <a:p>
            <a:endParaRPr sz="1154"/>
          </a:p>
        </p:txBody>
      </p:sp>
      <p:sp>
        <p:nvSpPr>
          <p:cNvPr id="12" name="object 12"/>
          <p:cNvSpPr txBox="1"/>
          <p:nvPr/>
        </p:nvSpPr>
        <p:spPr>
          <a:xfrm>
            <a:off x="4011067" y="149768"/>
            <a:ext cx="3023792" cy="436419"/>
          </a:xfrm>
          <a:prstGeom prst="rect">
            <a:avLst/>
          </a:prstGeom>
        </p:spPr>
        <p:txBody>
          <a:bodyPr vert="horz" wrap="square" lIns="0" tIns="8145" rIns="0" bIns="0" rtlCol="0">
            <a:spAutoFit/>
          </a:bodyPr>
          <a:lstStyle/>
          <a:p>
            <a:pPr marL="8145">
              <a:spcBef>
                <a:spcPts val="64"/>
              </a:spcBef>
            </a:pPr>
            <a:r>
              <a:rPr sz="1411" b="1" spc="-19" dirty="0">
                <a:solidFill>
                  <a:srgbClr val="FFFFFF"/>
                </a:solidFill>
                <a:latin typeface="Arial"/>
                <a:cs typeface="Arial"/>
              </a:rPr>
              <a:t>Rules</a:t>
            </a:r>
            <a:r>
              <a:rPr sz="1411" b="1" spc="-77" dirty="0">
                <a:solidFill>
                  <a:srgbClr val="FFFFFF"/>
                </a:solidFill>
                <a:latin typeface="Arial"/>
                <a:cs typeface="Arial"/>
              </a:rPr>
              <a:t> </a:t>
            </a:r>
            <a:r>
              <a:rPr sz="1411" b="1" dirty="0">
                <a:solidFill>
                  <a:srgbClr val="FFFFFF"/>
                </a:solidFill>
                <a:latin typeface="Arial"/>
                <a:cs typeface="Arial"/>
              </a:rPr>
              <a:t>of</a:t>
            </a:r>
            <a:r>
              <a:rPr sz="1411" b="1" spc="-73" dirty="0">
                <a:solidFill>
                  <a:srgbClr val="FFFFFF"/>
                </a:solidFill>
                <a:latin typeface="Arial"/>
                <a:cs typeface="Arial"/>
              </a:rPr>
              <a:t> </a:t>
            </a:r>
            <a:r>
              <a:rPr sz="1411" b="1" spc="-26" dirty="0">
                <a:solidFill>
                  <a:srgbClr val="FFFFFF"/>
                </a:solidFill>
                <a:latin typeface="Arial"/>
                <a:cs typeface="Arial"/>
              </a:rPr>
              <a:t>Business</a:t>
            </a:r>
            <a:r>
              <a:rPr sz="1411" b="1" spc="-73" dirty="0">
                <a:solidFill>
                  <a:srgbClr val="FFFFFF"/>
                </a:solidFill>
                <a:latin typeface="Arial"/>
                <a:cs typeface="Arial"/>
              </a:rPr>
              <a:t> </a:t>
            </a:r>
            <a:r>
              <a:rPr sz="1411" b="1" spc="-22" dirty="0">
                <a:solidFill>
                  <a:srgbClr val="FFFFFF"/>
                </a:solidFill>
                <a:latin typeface="Arial"/>
                <a:cs typeface="Arial"/>
              </a:rPr>
              <a:t>(ROB)</a:t>
            </a:r>
            <a:r>
              <a:rPr sz="1411" b="1" spc="-73" dirty="0">
                <a:solidFill>
                  <a:srgbClr val="FFFFFF"/>
                </a:solidFill>
                <a:latin typeface="Arial"/>
                <a:cs typeface="Arial"/>
              </a:rPr>
              <a:t> </a:t>
            </a:r>
            <a:r>
              <a:rPr sz="1411" b="1" spc="-13" dirty="0">
                <a:solidFill>
                  <a:srgbClr val="FFFFFF"/>
                </a:solidFill>
                <a:latin typeface="Arial"/>
                <a:cs typeface="Arial"/>
              </a:rPr>
              <a:t>Agreement</a:t>
            </a:r>
            <a:endParaRPr sz="1411">
              <a:latin typeface="Arial"/>
              <a:cs typeface="Arial"/>
            </a:endParaRPr>
          </a:p>
          <a:p>
            <a:pPr marL="8145">
              <a:spcBef>
                <a:spcPts val="782"/>
              </a:spcBef>
            </a:pPr>
            <a:r>
              <a:rPr sz="705" dirty="0">
                <a:solidFill>
                  <a:srgbClr val="EBF7FF"/>
                </a:solidFill>
                <a:latin typeface="Arial"/>
                <a:cs typeface="Arial"/>
              </a:rPr>
              <a:t>Corporate</a:t>
            </a:r>
            <a:r>
              <a:rPr sz="705" spc="-35" dirty="0">
                <a:solidFill>
                  <a:srgbClr val="EBF7FF"/>
                </a:solidFill>
                <a:latin typeface="Arial"/>
                <a:cs typeface="Arial"/>
              </a:rPr>
              <a:t> </a:t>
            </a:r>
            <a:r>
              <a:rPr sz="705" dirty="0">
                <a:solidFill>
                  <a:srgbClr val="EBF7FF"/>
                </a:solidFill>
                <a:latin typeface="Arial"/>
                <a:cs typeface="Arial"/>
              </a:rPr>
              <a:t>Standards,</a:t>
            </a:r>
            <a:r>
              <a:rPr sz="705" spc="-32" dirty="0">
                <a:solidFill>
                  <a:srgbClr val="EBF7FF"/>
                </a:solidFill>
                <a:latin typeface="Arial"/>
                <a:cs typeface="Arial"/>
              </a:rPr>
              <a:t> </a:t>
            </a:r>
            <a:r>
              <a:rPr sz="705" dirty="0">
                <a:solidFill>
                  <a:srgbClr val="EBF7FF"/>
                </a:solidFill>
                <a:latin typeface="Arial"/>
                <a:cs typeface="Arial"/>
              </a:rPr>
              <a:t>Guidelines,</a:t>
            </a:r>
            <a:r>
              <a:rPr sz="705" spc="-35" dirty="0">
                <a:solidFill>
                  <a:srgbClr val="EBF7FF"/>
                </a:solidFill>
                <a:latin typeface="Arial"/>
                <a:cs typeface="Arial"/>
              </a:rPr>
              <a:t> </a:t>
            </a:r>
            <a:r>
              <a:rPr sz="705" dirty="0">
                <a:solidFill>
                  <a:srgbClr val="EBF7FF"/>
                </a:solidFill>
                <a:latin typeface="Arial"/>
                <a:cs typeface="Arial"/>
              </a:rPr>
              <a:t>and</a:t>
            </a:r>
            <a:r>
              <a:rPr sz="705" spc="-32" dirty="0">
                <a:solidFill>
                  <a:srgbClr val="EBF7FF"/>
                </a:solidFill>
                <a:latin typeface="Arial"/>
                <a:cs typeface="Arial"/>
              </a:rPr>
              <a:t> </a:t>
            </a:r>
            <a:r>
              <a:rPr sz="705" dirty="0">
                <a:solidFill>
                  <a:srgbClr val="EBF7FF"/>
                </a:solidFill>
                <a:latin typeface="Arial"/>
                <a:cs typeface="Arial"/>
              </a:rPr>
              <a:t>Operational</a:t>
            </a:r>
            <a:r>
              <a:rPr sz="705" spc="-35" dirty="0">
                <a:solidFill>
                  <a:srgbClr val="EBF7FF"/>
                </a:solidFill>
                <a:latin typeface="Arial"/>
                <a:cs typeface="Arial"/>
              </a:rPr>
              <a:t> </a:t>
            </a:r>
            <a:r>
              <a:rPr sz="705" spc="-6" dirty="0">
                <a:solidFill>
                  <a:srgbClr val="EBF7FF"/>
                </a:solidFill>
                <a:latin typeface="Arial"/>
                <a:cs typeface="Arial"/>
              </a:rPr>
              <a:t>Constraints</a:t>
            </a:r>
            <a:endParaRPr sz="705">
              <a:latin typeface="Arial"/>
              <a:cs typeface="Arial"/>
            </a:endParaRPr>
          </a:p>
        </p:txBody>
      </p:sp>
      <p:sp>
        <p:nvSpPr>
          <p:cNvPr id="16" name="object 16"/>
          <p:cNvSpPr txBox="1">
            <a:spLocks noGrp="1"/>
          </p:cNvSpPr>
          <p:nvPr>
            <p:ph type="ftr" sz="quarter" idx="5"/>
          </p:nvPr>
        </p:nvSpPr>
        <p:spPr>
          <a:xfrm>
            <a:off x="527299" y="10262150"/>
            <a:ext cx="2322195" cy="139700"/>
          </a:xfrm>
          <a:prstGeom prst="rect">
            <a:avLst/>
          </a:prstGeom>
        </p:spPr>
        <p:txBody>
          <a:bodyPr vert="horz" wrap="square" lIns="0" tIns="0" rIns="0" bIns="0" rtlCol="0">
            <a:spAutoFit/>
          </a:bodyPr>
          <a:lstStyle>
            <a:defPPr>
              <a:defRPr kern="0"/>
            </a:defPPr>
            <a:lvl1pPr>
              <a:defRPr sz="900" b="0" i="0">
                <a:solidFill>
                  <a:srgbClr val="708095"/>
                </a:solidFill>
                <a:latin typeface="Arial"/>
                <a:cs typeface="Arial"/>
              </a:defRPr>
            </a:lvl1pPr>
          </a:lstStyle>
          <a:p>
            <a:pPr marL="8145">
              <a:lnSpc>
                <a:spcPts val="600"/>
              </a:lnSpc>
            </a:pPr>
            <a:r>
              <a:rPr lang="en-US"/>
              <a:t>Corporate</a:t>
            </a:r>
            <a:r>
              <a:rPr lang="en-US" spc="-20"/>
              <a:t> </a:t>
            </a:r>
            <a:r>
              <a:rPr lang="en-US"/>
              <a:t>Compliance</a:t>
            </a:r>
            <a:r>
              <a:rPr lang="en-US" spc="-15"/>
              <a:t> </a:t>
            </a:r>
            <a:r>
              <a:rPr lang="en-US"/>
              <a:t>&amp;</a:t>
            </a:r>
            <a:r>
              <a:rPr lang="en-US" spc="-20"/>
              <a:t> </a:t>
            </a:r>
            <a:r>
              <a:rPr lang="en-US"/>
              <a:t>Information</a:t>
            </a:r>
            <a:r>
              <a:rPr lang="en-US" spc="-15"/>
              <a:t> </a:t>
            </a:r>
            <a:r>
              <a:rPr lang="en-US" spc="-10"/>
              <a:t>Security</a:t>
            </a:r>
            <a:endParaRPr spc="-6" dirty="0"/>
          </a:p>
        </p:txBody>
      </p:sp>
      <p:sp>
        <p:nvSpPr>
          <p:cNvPr id="17" name="object 17"/>
          <p:cNvSpPr txBox="1">
            <a:spLocks noGrp="1"/>
          </p:cNvSpPr>
          <p:nvPr>
            <p:ph type="sldNum" sz="quarter" idx="7"/>
          </p:nvPr>
        </p:nvSpPr>
        <p:spPr>
          <a:xfrm>
            <a:off x="6427121" y="10262150"/>
            <a:ext cx="605790" cy="139700"/>
          </a:xfrm>
          <a:prstGeom prst="rect">
            <a:avLst/>
          </a:prstGeom>
        </p:spPr>
        <p:txBody>
          <a:bodyPr vert="horz" wrap="square" lIns="0" tIns="0" rIns="0" bIns="0" rtlCol="0">
            <a:spAutoFit/>
          </a:bodyPr>
          <a:lstStyle>
            <a:defPPr>
              <a:defRPr kern="0"/>
            </a:defPPr>
            <a:lvl1pPr>
              <a:defRPr sz="900" b="0" i="0">
                <a:solidFill>
                  <a:srgbClr val="708095"/>
                </a:solidFill>
                <a:latin typeface="Arial"/>
                <a:cs typeface="Arial"/>
              </a:defRPr>
            </a:lvl1pPr>
          </a:lstStyle>
          <a:p>
            <a:pPr marL="12700">
              <a:lnSpc>
                <a:spcPts val="935"/>
              </a:lnSpc>
            </a:pPr>
            <a:r>
              <a:rPr lang="en-US"/>
              <a:t>Page</a:t>
            </a:r>
            <a:r>
              <a:rPr lang="en-US" spc="-15"/>
              <a:t> </a:t>
            </a:r>
            <a:fld id="{81D60167-4931-47E6-BA6A-407CBD079E47}" type="slidenum">
              <a:rPr smtClean="0"/>
              <a:pPr marL="12700">
                <a:lnSpc>
                  <a:spcPts val="935"/>
                </a:lnSpc>
              </a:pPr>
              <a:t>9</a:t>
            </a:fld>
            <a:r>
              <a:rPr spc="-15"/>
              <a:t> </a:t>
            </a:r>
            <a:r>
              <a:t>of</a:t>
            </a:r>
            <a:r>
              <a:rPr spc="-10"/>
              <a:t> </a:t>
            </a:r>
            <a:r>
              <a:rPr spc="-50"/>
              <a:t>2</a:t>
            </a:r>
            <a:endParaRPr spc="-32" dirty="0"/>
          </a:p>
        </p:txBody>
      </p:sp>
      <p:sp>
        <p:nvSpPr>
          <p:cNvPr id="13" name="object 13"/>
          <p:cNvSpPr txBox="1"/>
          <p:nvPr/>
        </p:nvSpPr>
        <p:spPr>
          <a:xfrm>
            <a:off x="4011068" y="901796"/>
            <a:ext cx="4023984" cy="569853"/>
          </a:xfrm>
          <a:prstGeom prst="rect">
            <a:avLst/>
          </a:prstGeom>
        </p:spPr>
        <p:txBody>
          <a:bodyPr vert="horz" wrap="square" lIns="0" tIns="8145" rIns="0" bIns="0" rtlCol="0">
            <a:spAutoFit/>
          </a:bodyPr>
          <a:lstStyle/>
          <a:p>
            <a:pPr marL="8145" marR="3258">
              <a:lnSpc>
                <a:spcPct val="133300"/>
              </a:lnSpc>
              <a:spcBef>
                <a:spcPts val="64"/>
              </a:spcBef>
            </a:pPr>
            <a:r>
              <a:rPr sz="705" dirty="0">
                <a:solidFill>
                  <a:srgbClr val="495467"/>
                </a:solidFill>
                <a:latin typeface="Arial"/>
                <a:cs typeface="Arial"/>
              </a:rPr>
              <a:t>The</a:t>
            </a:r>
            <a:r>
              <a:rPr sz="705" spc="-19" dirty="0">
                <a:solidFill>
                  <a:srgbClr val="495467"/>
                </a:solidFill>
                <a:latin typeface="Arial"/>
                <a:cs typeface="Arial"/>
              </a:rPr>
              <a:t> </a:t>
            </a:r>
            <a:r>
              <a:rPr sz="705" dirty="0">
                <a:solidFill>
                  <a:srgbClr val="495467"/>
                </a:solidFill>
                <a:latin typeface="Arial"/>
                <a:cs typeface="Arial"/>
              </a:rPr>
              <a:t>Rules</a:t>
            </a:r>
            <a:r>
              <a:rPr sz="705" spc="-19" dirty="0">
                <a:solidFill>
                  <a:srgbClr val="495467"/>
                </a:solidFill>
                <a:latin typeface="Arial"/>
                <a:cs typeface="Arial"/>
              </a:rPr>
              <a:t> </a:t>
            </a:r>
            <a:r>
              <a:rPr sz="705" dirty="0">
                <a:solidFill>
                  <a:srgbClr val="495467"/>
                </a:solidFill>
                <a:latin typeface="Arial"/>
                <a:cs typeface="Arial"/>
              </a:rPr>
              <a:t>of</a:t>
            </a:r>
            <a:r>
              <a:rPr sz="705" spc="-16" dirty="0">
                <a:solidFill>
                  <a:srgbClr val="495467"/>
                </a:solidFill>
                <a:latin typeface="Arial"/>
                <a:cs typeface="Arial"/>
              </a:rPr>
              <a:t> </a:t>
            </a:r>
            <a:r>
              <a:rPr sz="705" dirty="0">
                <a:solidFill>
                  <a:srgbClr val="495467"/>
                </a:solidFill>
                <a:latin typeface="Arial"/>
                <a:cs typeface="Arial"/>
              </a:rPr>
              <a:t>Business</a:t>
            </a:r>
            <a:r>
              <a:rPr sz="705" spc="-19" dirty="0">
                <a:solidFill>
                  <a:srgbClr val="495467"/>
                </a:solidFill>
                <a:latin typeface="Arial"/>
                <a:cs typeface="Arial"/>
              </a:rPr>
              <a:t> </a:t>
            </a:r>
            <a:r>
              <a:rPr sz="705" dirty="0">
                <a:solidFill>
                  <a:srgbClr val="495467"/>
                </a:solidFill>
                <a:latin typeface="Arial"/>
                <a:cs typeface="Arial"/>
              </a:rPr>
              <a:t>(ROB)</a:t>
            </a:r>
            <a:r>
              <a:rPr sz="705" spc="-19" dirty="0">
                <a:solidFill>
                  <a:srgbClr val="495467"/>
                </a:solidFill>
                <a:latin typeface="Arial"/>
                <a:cs typeface="Arial"/>
              </a:rPr>
              <a:t> </a:t>
            </a:r>
            <a:r>
              <a:rPr sz="705" dirty="0">
                <a:solidFill>
                  <a:srgbClr val="495467"/>
                </a:solidFill>
                <a:latin typeface="Arial"/>
                <a:cs typeface="Arial"/>
              </a:rPr>
              <a:t>define</a:t>
            </a:r>
            <a:r>
              <a:rPr sz="705" spc="-16" dirty="0">
                <a:solidFill>
                  <a:srgbClr val="495467"/>
                </a:solidFill>
                <a:latin typeface="Arial"/>
                <a:cs typeface="Arial"/>
              </a:rPr>
              <a:t> </a:t>
            </a:r>
            <a:r>
              <a:rPr sz="705" dirty="0">
                <a:solidFill>
                  <a:srgbClr val="495467"/>
                </a:solidFill>
                <a:latin typeface="Arial"/>
                <a:cs typeface="Arial"/>
              </a:rPr>
              <a:t>the</a:t>
            </a:r>
            <a:r>
              <a:rPr sz="705" spc="-19" dirty="0">
                <a:solidFill>
                  <a:srgbClr val="495467"/>
                </a:solidFill>
                <a:latin typeface="Arial"/>
                <a:cs typeface="Arial"/>
              </a:rPr>
              <a:t> </a:t>
            </a:r>
            <a:r>
              <a:rPr sz="705" spc="-6" dirty="0">
                <a:solidFill>
                  <a:srgbClr val="495467"/>
                </a:solidFill>
                <a:latin typeface="Arial"/>
                <a:cs typeface="Arial"/>
              </a:rPr>
              <a:t>foundational</a:t>
            </a:r>
            <a:r>
              <a:rPr sz="705" spc="-19" dirty="0">
                <a:solidFill>
                  <a:srgbClr val="495467"/>
                </a:solidFill>
                <a:latin typeface="Arial"/>
                <a:cs typeface="Arial"/>
              </a:rPr>
              <a:t> </a:t>
            </a:r>
            <a:r>
              <a:rPr sz="705" dirty="0">
                <a:solidFill>
                  <a:srgbClr val="495467"/>
                </a:solidFill>
                <a:latin typeface="Arial"/>
                <a:cs typeface="Arial"/>
              </a:rPr>
              <a:t>guidelines,</a:t>
            </a:r>
            <a:r>
              <a:rPr sz="705" spc="-16" dirty="0">
                <a:solidFill>
                  <a:srgbClr val="495467"/>
                </a:solidFill>
                <a:latin typeface="Arial"/>
                <a:cs typeface="Arial"/>
              </a:rPr>
              <a:t> </a:t>
            </a:r>
            <a:r>
              <a:rPr sz="705" dirty="0">
                <a:solidFill>
                  <a:srgbClr val="495467"/>
                </a:solidFill>
                <a:latin typeface="Arial"/>
                <a:cs typeface="Arial"/>
              </a:rPr>
              <a:t>policies,</a:t>
            </a:r>
            <a:r>
              <a:rPr sz="705" spc="-19" dirty="0">
                <a:solidFill>
                  <a:srgbClr val="495467"/>
                </a:solidFill>
                <a:latin typeface="Arial"/>
                <a:cs typeface="Arial"/>
              </a:rPr>
              <a:t> </a:t>
            </a:r>
            <a:r>
              <a:rPr sz="705" dirty="0">
                <a:solidFill>
                  <a:srgbClr val="495467"/>
                </a:solidFill>
                <a:latin typeface="Arial"/>
                <a:cs typeface="Arial"/>
              </a:rPr>
              <a:t>and</a:t>
            </a:r>
            <a:r>
              <a:rPr sz="705" spc="-19" dirty="0">
                <a:solidFill>
                  <a:srgbClr val="495467"/>
                </a:solidFill>
                <a:latin typeface="Arial"/>
                <a:cs typeface="Arial"/>
              </a:rPr>
              <a:t> </a:t>
            </a:r>
            <a:r>
              <a:rPr sz="705" dirty="0">
                <a:solidFill>
                  <a:srgbClr val="495467"/>
                </a:solidFill>
                <a:latin typeface="Arial"/>
                <a:cs typeface="Arial"/>
              </a:rPr>
              <a:t>operational</a:t>
            </a:r>
            <a:r>
              <a:rPr sz="705" spc="-16" dirty="0">
                <a:solidFill>
                  <a:srgbClr val="495467"/>
                </a:solidFill>
                <a:latin typeface="Arial"/>
                <a:cs typeface="Arial"/>
              </a:rPr>
              <a:t> </a:t>
            </a:r>
            <a:r>
              <a:rPr sz="705" spc="-6" dirty="0">
                <a:solidFill>
                  <a:srgbClr val="495467"/>
                </a:solidFill>
                <a:latin typeface="Arial"/>
                <a:cs typeface="Arial"/>
              </a:rPr>
              <a:t>constraints </a:t>
            </a:r>
            <a:r>
              <a:rPr sz="705" dirty="0">
                <a:solidFill>
                  <a:srgbClr val="495467"/>
                </a:solidFill>
                <a:latin typeface="Arial"/>
                <a:cs typeface="Arial"/>
              </a:rPr>
              <a:t>that</a:t>
            </a:r>
            <a:r>
              <a:rPr sz="705" spc="-22" dirty="0">
                <a:solidFill>
                  <a:srgbClr val="495467"/>
                </a:solidFill>
                <a:latin typeface="Arial"/>
                <a:cs typeface="Arial"/>
              </a:rPr>
              <a:t> </a:t>
            </a:r>
            <a:r>
              <a:rPr sz="705" dirty="0">
                <a:solidFill>
                  <a:srgbClr val="495467"/>
                </a:solidFill>
                <a:latin typeface="Arial"/>
                <a:cs typeface="Arial"/>
              </a:rPr>
              <a:t>restrict</a:t>
            </a:r>
            <a:r>
              <a:rPr sz="705" spc="-22" dirty="0">
                <a:solidFill>
                  <a:srgbClr val="495467"/>
                </a:solidFill>
                <a:latin typeface="Arial"/>
                <a:cs typeface="Arial"/>
              </a:rPr>
              <a:t> </a:t>
            </a:r>
            <a:r>
              <a:rPr sz="705" dirty="0">
                <a:solidFill>
                  <a:srgbClr val="495467"/>
                </a:solidFill>
                <a:latin typeface="Arial"/>
                <a:cs typeface="Arial"/>
              </a:rPr>
              <a:t>or</a:t>
            </a:r>
            <a:r>
              <a:rPr sz="705" spc="-22" dirty="0">
                <a:solidFill>
                  <a:srgbClr val="495467"/>
                </a:solidFill>
                <a:latin typeface="Arial"/>
                <a:cs typeface="Arial"/>
              </a:rPr>
              <a:t> </a:t>
            </a:r>
            <a:r>
              <a:rPr sz="705" dirty="0">
                <a:solidFill>
                  <a:srgbClr val="495467"/>
                </a:solidFill>
                <a:latin typeface="Arial"/>
                <a:cs typeface="Arial"/>
              </a:rPr>
              <a:t>govern</a:t>
            </a:r>
            <a:r>
              <a:rPr sz="705" spc="-22" dirty="0">
                <a:solidFill>
                  <a:srgbClr val="495467"/>
                </a:solidFill>
                <a:latin typeface="Arial"/>
                <a:cs typeface="Arial"/>
              </a:rPr>
              <a:t> </a:t>
            </a:r>
            <a:r>
              <a:rPr sz="705" dirty="0">
                <a:solidFill>
                  <a:srgbClr val="495467"/>
                </a:solidFill>
                <a:latin typeface="Arial"/>
                <a:cs typeface="Arial"/>
              </a:rPr>
              <a:t>our</a:t>
            </a:r>
            <a:r>
              <a:rPr sz="705" spc="-22" dirty="0">
                <a:solidFill>
                  <a:srgbClr val="495467"/>
                </a:solidFill>
                <a:latin typeface="Arial"/>
                <a:cs typeface="Arial"/>
              </a:rPr>
              <a:t> </a:t>
            </a:r>
            <a:r>
              <a:rPr sz="705" spc="-6" dirty="0">
                <a:solidFill>
                  <a:srgbClr val="495467"/>
                </a:solidFill>
                <a:latin typeface="Arial"/>
                <a:cs typeface="Arial"/>
              </a:rPr>
              <a:t>organization’s</a:t>
            </a:r>
            <a:r>
              <a:rPr sz="705" spc="-22" dirty="0">
                <a:solidFill>
                  <a:srgbClr val="495467"/>
                </a:solidFill>
                <a:latin typeface="Arial"/>
                <a:cs typeface="Arial"/>
              </a:rPr>
              <a:t> </a:t>
            </a:r>
            <a:r>
              <a:rPr sz="705" dirty="0">
                <a:solidFill>
                  <a:srgbClr val="495467"/>
                </a:solidFill>
                <a:latin typeface="Arial"/>
                <a:cs typeface="Arial"/>
              </a:rPr>
              <a:t>daily</a:t>
            </a:r>
            <a:r>
              <a:rPr sz="705" spc="-19" dirty="0">
                <a:solidFill>
                  <a:srgbClr val="495467"/>
                </a:solidFill>
                <a:latin typeface="Arial"/>
                <a:cs typeface="Arial"/>
              </a:rPr>
              <a:t> </a:t>
            </a:r>
            <a:r>
              <a:rPr sz="705" dirty="0">
                <a:solidFill>
                  <a:srgbClr val="495467"/>
                </a:solidFill>
                <a:latin typeface="Arial"/>
                <a:cs typeface="Arial"/>
              </a:rPr>
              <a:t>activities.</a:t>
            </a:r>
            <a:r>
              <a:rPr sz="705" spc="-22" dirty="0">
                <a:solidFill>
                  <a:srgbClr val="495467"/>
                </a:solidFill>
                <a:latin typeface="Arial"/>
                <a:cs typeface="Arial"/>
              </a:rPr>
              <a:t> </a:t>
            </a:r>
            <a:r>
              <a:rPr sz="705" dirty="0">
                <a:solidFill>
                  <a:srgbClr val="495467"/>
                </a:solidFill>
                <a:latin typeface="Arial"/>
                <a:cs typeface="Arial"/>
              </a:rPr>
              <a:t>These</a:t>
            </a:r>
            <a:r>
              <a:rPr sz="705" spc="-22" dirty="0">
                <a:solidFill>
                  <a:srgbClr val="495467"/>
                </a:solidFill>
                <a:latin typeface="Arial"/>
                <a:cs typeface="Arial"/>
              </a:rPr>
              <a:t> </a:t>
            </a:r>
            <a:r>
              <a:rPr sz="705" dirty="0">
                <a:solidFill>
                  <a:srgbClr val="495467"/>
                </a:solidFill>
                <a:latin typeface="Arial"/>
                <a:cs typeface="Arial"/>
              </a:rPr>
              <a:t>standards</a:t>
            </a:r>
            <a:r>
              <a:rPr sz="705" spc="-22" dirty="0">
                <a:solidFill>
                  <a:srgbClr val="495467"/>
                </a:solidFill>
                <a:latin typeface="Arial"/>
                <a:cs typeface="Arial"/>
              </a:rPr>
              <a:t> </a:t>
            </a:r>
            <a:r>
              <a:rPr sz="705" dirty="0">
                <a:solidFill>
                  <a:srgbClr val="495467"/>
                </a:solidFill>
                <a:latin typeface="Arial"/>
                <a:cs typeface="Arial"/>
              </a:rPr>
              <a:t>are</a:t>
            </a:r>
            <a:r>
              <a:rPr sz="705" spc="-22" dirty="0">
                <a:solidFill>
                  <a:srgbClr val="495467"/>
                </a:solidFill>
                <a:latin typeface="Arial"/>
                <a:cs typeface="Arial"/>
              </a:rPr>
              <a:t> </a:t>
            </a:r>
            <a:r>
              <a:rPr sz="705" dirty="0">
                <a:solidFill>
                  <a:srgbClr val="495467"/>
                </a:solidFill>
                <a:latin typeface="Arial"/>
                <a:cs typeface="Arial"/>
              </a:rPr>
              <a:t>engineered</a:t>
            </a:r>
            <a:r>
              <a:rPr sz="705" spc="-22" dirty="0">
                <a:solidFill>
                  <a:srgbClr val="495467"/>
                </a:solidFill>
                <a:latin typeface="Arial"/>
                <a:cs typeface="Arial"/>
              </a:rPr>
              <a:t> </a:t>
            </a:r>
            <a:r>
              <a:rPr sz="705" dirty="0">
                <a:solidFill>
                  <a:srgbClr val="495467"/>
                </a:solidFill>
                <a:latin typeface="Arial"/>
                <a:cs typeface="Arial"/>
              </a:rPr>
              <a:t>to</a:t>
            </a:r>
            <a:r>
              <a:rPr sz="705" spc="-19" dirty="0">
                <a:solidFill>
                  <a:srgbClr val="495467"/>
                </a:solidFill>
                <a:latin typeface="Arial"/>
                <a:cs typeface="Arial"/>
              </a:rPr>
              <a:t> </a:t>
            </a:r>
            <a:r>
              <a:rPr sz="705" spc="-6" dirty="0">
                <a:solidFill>
                  <a:srgbClr val="495467"/>
                </a:solidFill>
                <a:latin typeface="Arial"/>
                <a:cs typeface="Arial"/>
              </a:rPr>
              <a:t>guarantee </a:t>
            </a:r>
            <a:r>
              <a:rPr sz="705" dirty="0">
                <a:solidFill>
                  <a:srgbClr val="495467"/>
                </a:solidFill>
                <a:latin typeface="Arial"/>
                <a:cs typeface="Arial"/>
              </a:rPr>
              <a:t>maximum</a:t>
            </a:r>
            <a:r>
              <a:rPr sz="705" spc="-22" dirty="0">
                <a:solidFill>
                  <a:srgbClr val="495467"/>
                </a:solidFill>
                <a:latin typeface="Arial"/>
                <a:cs typeface="Arial"/>
              </a:rPr>
              <a:t> </a:t>
            </a:r>
            <a:r>
              <a:rPr sz="705" spc="-6" dirty="0">
                <a:solidFill>
                  <a:srgbClr val="495467"/>
                </a:solidFill>
                <a:latin typeface="Arial"/>
                <a:cs typeface="Arial"/>
              </a:rPr>
              <a:t>consistency,</a:t>
            </a:r>
            <a:r>
              <a:rPr sz="705" spc="-19" dirty="0">
                <a:solidFill>
                  <a:srgbClr val="495467"/>
                </a:solidFill>
                <a:latin typeface="Arial"/>
                <a:cs typeface="Arial"/>
              </a:rPr>
              <a:t> </a:t>
            </a:r>
            <a:r>
              <a:rPr sz="705" dirty="0">
                <a:solidFill>
                  <a:srgbClr val="495467"/>
                </a:solidFill>
                <a:latin typeface="Arial"/>
                <a:cs typeface="Arial"/>
              </a:rPr>
              <a:t>data</a:t>
            </a:r>
            <a:r>
              <a:rPr sz="705" spc="-19" dirty="0">
                <a:solidFill>
                  <a:srgbClr val="495467"/>
                </a:solidFill>
                <a:latin typeface="Arial"/>
                <a:cs typeface="Arial"/>
              </a:rPr>
              <a:t> </a:t>
            </a:r>
            <a:r>
              <a:rPr sz="705" dirty="0">
                <a:solidFill>
                  <a:srgbClr val="495467"/>
                </a:solidFill>
                <a:latin typeface="Arial"/>
                <a:cs typeface="Arial"/>
              </a:rPr>
              <a:t>compliance,</a:t>
            </a:r>
            <a:r>
              <a:rPr sz="705" spc="-19" dirty="0">
                <a:solidFill>
                  <a:srgbClr val="495467"/>
                </a:solidFill>
                <a:latin typeface="Arial"/>
                <a:cs typeface="Arial"/>
              </a:rPr>
              <a:t> </a:t>
            </a:r>
            <a:r>
              <a:rPr sz="705" dirty="0">
                <a:solidFill>
                  <a:srgbClr val="495467"/>
                </a:solidFill>
                <a:latin typeface="Arial"/>
                <a:cs typeface="Arial"/>
              </a:rPr>
              <a:t>and</a:t>
            </a:r>
            <a:r>
              <a:rPr sz="705" spc="-19" dirty="0">
                <a:solidFill>
                  <a:srgbClr val="495467"/>
                </a:solidFill>
                <a:latin typeface="Arial"/>
                <a:cs typeface="Arial"/>
              </a:rPr>
              <a:t> </a:t>
            </a:r>
            <a:r>
              <a:rPr sz="705" dirty="0">
                <a:solidFill>
                  <a:srgbClr val="495467"/>
                </a:solidFill>
                <a:latin typeface="Arial"/>
                <a:cs typeface="Arial"/>
              </a:rPr>
              <a:t>operational</a:t>
            </a:r>
            <a:r>
              <a:rPr sz="705" spc="-22" dirty="0">
                <a:solidFill>
                  <a:srgbClr val="495467"/>
                </a:solidFill>
                <a:latin typeface="Arial"/>
                <a:cs typeface="Arial"/>
              </a:rPr>
              <a:t> </a:t>
            </a:r>
            <a:r>
              <a:rPr sz="705" dirty="0">
                <a:solidFill>
                  <a:srgbClr val="495467"/>
                </a:solidFill>
                <a:latin typeface="Arial"/>
                <a:cs typeface="Arial"/>
              </a:rPr>
              <a:t>efficiency</a:t>
            </a:r>
            <a:r>
              <a:rPr sz="705" spc="-19" dirty="0">
                <a:solidFill>
                  <a:srgbClr val="495467"/>
                </a:solidFill>
                <a:latin typeface="Arial"/>
                <a:cs typeface="Arial"/>
              </a:rPr>
              <a:t> </a:t>
            </a:r>
            <a:r>
              <a:rPr sz="705" dirty="0">
                <a:solidFill>
                  <a:srgbClr val="495467"/>
                </a:solidFill>
                <a:latin typeface="Arial"/>
                <a:cs typeface="Arial"/>
              </a:rPr>
              <a:t>across</a:t>
            </a:r>
            <a:r>
              <a:rPr sz="705" spc="-19" dirty="0">
                <a:solidFill>
                  <a:srgbClr val="495467"/>
                </a:solidFill>
                <a:latin typeface="Arial"/>
                <a:cs typeface="Arial"/>
              </a:rPr>
              <a:t> </a:t>
            </a:r>
            <a:r>
              <a:rPr sz="705" dirty="0">
                <a:solidFill>
                  <a:srgbClr val="495467"/>
                </a:solidFill>
                <a:latin typeface="Arial"/>
                <a:cs typeface="Arial"/>
              </a:rPr>
              <a:t>all</a:t>
            </a:r>
            <a:r>
              <a:rPr sz="705" spc="-19" dirty="0">
                <a:solidFill>
                  <a:srgbClr val="495467"/>
                </a:solidFill>
                <a:latin typeface="Arial"/>
                <a:cs typeface="Arial"/>
              </a:rPr>
              <a:t> </a:t>
            </a:r>
            <a:r>
              <a:rPr sz="705" dirty="0">
                <a:solidFill>
                  <a:srgbClr val="495467"/>
                </a:solidFill>
                <a:latin typeface="Arial"/>
                <a:cs typeface="Arial"/>
              </a:rPr>
              <a:t>distributed</a:t>
            </a:r>
            <a:r>
              <a:rPr sz="705" spc="-19" dirty="0">
                <a:solidFill>
                  <a:srgbClr val="495467"/>
                </a:solidFill>
                <a:latin typeface="Arial"/>
                <a:cs typeface="Arial"/>
              </a:rPr>
              <a:t> </a:t>
            </a:r>
            <a:r>
              <a:rPr sz="705" dirty="0">
                <a:solidFill>
                  <a:srgbClr val="495467"/>
                </a:solidFill>
                <a:latin typeface="Arial"/>
                <a:cs typeface="Arial"/>
              </a:rPr>
              <a:t>teams</a:t>
            </a:r>
            <a:r>
              <a:rPr sz="705" spc="-22" dirty="0">
                <a:solidFill>
                  <a:srgbClr val="495467"/>
                </a:solidFill>
                <a:latin typeface="Arial"/>
                <a:cs typeface="Arial"/>
              </a:rPr>
              <a:t> </a:t>
            </a:r>
            <a:r>
              <a:rPr sz="705" spc="-16" dirty="0">
                <a:solidFill>
                  <a:srgbClr val="495467"/>
                </a:solidFill>
                <a:latin typeface="Arial"/>
                <a:cs typeface="Arial"/>
              </a:rPr>
              <a:t>and </a:t>
            </a:r>
            <a:r>
              <a:rPr sz="705" dirty="0">
                <a:solidFill>
                  <a:srgbClr val="495467"/>
                </a:solidFill>
                <a:latin typeface="Arial"/>
                <a:cs typeface="Arial"/>
              </a:rPr>
              <a:t>technology</a:t>
            </a:r>
            <a:r>
              <a:rPr sz="705" spc="-45" dirty="0">
                <a:solidFill>
                  <a:srgbClr val="495467"/>
                </a:solidFill>
                <a:latin typeface="Arial"/>
                <a:cs typeface="Arial"/>
              </a:rPr>
              <a:t> </a:t>
            </a:r>
            <a:r>
              <a:rPr sz="705" spc="-6" dirty="0">
                <a:solidFill>
                  <a:srgbClr val="495467"/>
                </a:solidFill>
                <a:latin typeface="Arial"/>
                <a:cs typeface="Arial"/>
              </a:rPr>
              <a:t>implementations.</a:t>
            </a:r>
            <a:endParaRPr sz="705">
              <a:latin typeface="Arial"/>
              <a:cs typeface="Arial"/>
            </a:endParaRPr>
          </a:p>
        </p:txBody>
      </p:sp>
      <p:sp>
        <p:nvSpPr>
          <p:cNvPr id="14" name="object 14"/>
          <p:cNvSpPr txBox="1"/>
          <p:nvPr/>
        </p:nvSpPr>
        <p:spPr>
          <a:xfrm>
            <a:off x="4011068" y="1762198"/>
            <a:ext cx="4172221" cy="3770793"/>
          </a:xfrm>
          <a:prstGeom prst="rect">
            <a:avLst/>
          </a:prstGeom>
        </p:spPr>
        <p:txBody>
          <a:bodyPr vert="horz" wrap="square" lIns="0" tIns="8145" rIns="0" bIns="0" rtlCol="0">
            <a:spAutoFit/>
          </a:bodyPr>
          <a:lstStyle/>
          <a:p>
            <a:pPr marL="220309" indent="-126647">
              <a:spcBef>
                <a:spcPts val="64"/>
              </a:spcBef>
              <a:buClr>
                <a:srgbClr val="1A365D"/>
              </a:buClr>
              <a:buFont typeface="Arial"/>
              <a:buAutoNum type="arabicPeriod"/>
              <a:tabLst>
                <a:tab pos="220309" algn="l"/>
              </a:tabLst>
            </a:pPr>
            <a:r>
              <a:rPr sz="898" b="1" dirty="0">
                <a:solidFill>
                  <a:srgbClr val="1A365D"/>
                </a:solidFill>
                <a:latin typeface="Arial"/>
                <a:cs typeface="Arial"/>
              </a:rPr>
              <a:t>Purpose</a:t>
            </a:r>
            <a:r>
              <a:rPr sz="898" b="1" spc="-6" dirty="0">
                <a:solidFill>
                  <a:srgbClr val="1A365D"/>
                </a:solidFill>
                <a:latin typeface="Arial"/>
                <a:cs typeface="Arial"/>
              </a:rPr>
              <a:t> </a:t>
            </a:r>
            <a:r>
              <a:rPr sz="898" b="1" dirty="0">
                <a:solidFill>
                  <a:srgbClr val="1A365D"/>
                </a:solidFill>
                <a:latin typeface="Arial"/>
                <a:cs typeface="Arial"/>
              </a:rPr>
              <a:t>&amp;</a:t>
            </a:r>
            <a:r>
              <a:rPr sz="898" b="1" spc="-3" dirty="0">
                <a:solidFill>
                  <a:srgbClr val="1A365D"/>
                </a:solidFill>
                <a:latin typeface="Arial"/>
                <a:cs typeface="Arial"/>
              </a:rPr>
              <a:t> </a:t>
            </a:r>
            <a:r>
              <a:rPr sz="898" b="1" spc="-6" dirty="0">
                <a:solidFill>
                  <a:srgbClr val="1A365D"/>
                </a:solidFill>
                <a:latin typeface="Arial"/>
                <a:cs typeface="Arial"/>
              </a:rPr>
              <a:t>Scope</a:t>
            </a:r>
            <a:endParaRPr sz="898">
              <a:latin typeface="Arial"/>
              <a:cs typeface="Arial"/>
            </a:endParaRPr>
          </a:p>
          <a:p>
            <a:pPr marL="8145" marR="3258">
              <a:lnSpc>
                <a:spcPct val="133300"/>
              </a:lnSpc>
              <a:spcBef>
                <a:spcPts val="661"/>
              </a:spcBef>
            </a:pPr>
            <a:r>
              <a:rPr sz="673" dirty="0">
                <a:solidFill>
                  <a:srgbClr val="2D3648"/>
                </a:solidFill>
                <a:latin typeface="Arial"/>
                <a:cs typeface="Arial"/>
              </a:rPr>
              <a:t>This</a:t>
            </a:r>
            <a:r>
              <a:rPr sz="673" spc="-16" dirty="0">
                <a:solidFill>
                  <a:srgbClr val="2D3648"/>
                </a:solidFill>
                <a:latin typeface="Arial"/>
                <a:cs typeface="Arial"/>
              </a:rPr>
              <a:t> </a:t>
            </a:r>
            <a:r>
              <a:rPr sz="673" dirty="0">
                <a:solidFill>
                  <a:srgbClr val="2D3648"/>
                </a:solidFill>
                <a:latin typeface="Arial"/>
                <a:cs typeface="Arial"/>
              </a:rPr>
              <a:t>document</a:t>
            </a:r>
            <a:r>
              <a:rPr sz="673" spc="-16" dirty="0">
                <a:solidFill>
                  <a:srgbClr val="2D3648"/>
                </a:solidFill>
                <a:latin typeface="Arial"/>
                <a:cs typeface="Arial"/>
              </a:rPr>
              <a:t> </a:t>
            </a:r>
            <a:r>
              <a:rPr sz="673" dirty="0">
                <a:solidFill>
                  <a:srgbClr val="2D3648"/>
                </a:solidFill>
                <a:latin typeface="Arial"/>
                <a:cs typeface="Arial"/>
              </a:rPr>
              <a:t>applies</a:t>
            </a:r>
            <a:r>
              <a:rPr sz="673" spc="-16" dirty="0">
                <a:solidFill>
                  <a:srgbClr val="2D3648"/>
                </a:solidFill>
                <a:latin typeface="Arial"/>
                <a:cs typeface="Arial"/>
              </a:rPr>
              <a:t> </a:t>
            </a:r>
            <a:r>
              <a:rPr sz="673" dirty="0">
                <a:solidFill>
                  <a:srgbClr val="2D3648"/>
                </a:solidFill>
                <a:latin typeface="Arial"/>
                <a:cs typeface="Arial"/>
              </a:rPr>
              <a:t>to</a:t>
            </a:r>
            <a:r>
              <a:rPr sz="673" spc="-16" dirty="0">
                <a:solidFill>
                  <a:srgbClr val="2D3648"/>
                </a:solidFill>
                <a:latin typeface="Arial"/>
                <a:cs typeface="Arial"/>
              </a:rPr>
              <a:t> </a:t>
            </a:r>
            <a:r>
              <a:rPr sz="673" dirty="0">
                <a:solidFill>
                  <a:srgbClr val="2D3648"/>
                </a:solidFill>
                <a:latin typeface="Arial"/>
                <a:cs typeface="Arial"/>
              </a:rPr>
              <a:t>all</a:t>
            </a:r>
            <a:r>
              <a:rPr sz="673" spc="-16" dirty="0">
                <a:solidFill>
                  <a:srgbClr val="2D3648"/>
                </a:solidFill>
                <a:latin typeface="Arial"/>
                <a:cs typeface="Arial"/>
              </a:rPr>
              <a:t> </a:t>
            </a:r>
            <a:r>
              <a:rPr sz="673" dirty="0">
                <a:solidFill>
                  <a:srgbClr val="2D3648"/>
                </a:solidFill>
                <a:latin typeface="Arial"/>
                <a:cs typeface="Arial"/>
              </a:rPr>
              <a:t>corporate</a:t>
            </a:r>
            <a:r>
              <a:rPr sz="673" spc="-16" dirty="0">
                <a:solidFill>
                  <a:srgbClr val="2D3648"/>
                </a:solidFill>
                <a:latin typeface="Arial"/>
                <a:cs typeface="Arial"/>
              </a:rPr>
              <a:t> </a:t>
            </a:r>
            <a:r>
              <a:rPr sz="673" spc="-6" dirty="0">
                <a:solidFill>
                  <a:srgbClr val="2D3648"/>
                </a:solidFill>
                <a:latin typeface="Arial"/>
                <a:cs typeface="Arial"/>
              </a:rPr>
              <a:t>employees,</a:t>
            </a:r>
            <a:r>
              <a:rPr sz="673" spc="-16" dirty="0">
                <a:solidFill>
                  <a:srgbClr val="2D3648"/>
                </a:solidFill>
                <a:latin typeface="Arial"/>
                <a:cs typeface="Arial"/>
              </a:rPr>
              <a:t> </a:t>
            </a:r>
            <a:r>
              <a:rPr sz="673" dirty="0">
                <a:solidFill>
                  <a:srgbClr val="2D3648"/>
                </a:solidFill>
                <a:latin typeface="Arial"/>
                <a:cs typeface="Arial"/>
              </a:rPr>
              <a:t>contractors,</a:t>
            </a:r>
            <a:r>
              <a:rPr sz="673" spc="-16" dirty="0">
                <a:solidFill>
                  <a:srgbClr val="2D3648"/>
                </a:solidFill>
                <a:latin typeface="Arial"/>
                <a:cs typeface="Arial"/>
              </a:rPr>
              <a:t> </a:t>
            </a:r>
            <a:r>
              <a:rPr sz="673" dirty="0">
                <a:solidFill>
                  <a:srgbClr val="2D3648"/>
                </a:solidFill>
                <a:latin typeface="Arial"/>
                <a:cs typeface="Arial"/>
              </a:rPr>
              <a:t>and</a:t>
            </a:r>
            <a:r>
              <a:rPr sz="673" spc="-16" dirty="0">
                <a:solidFill>
                  <a:srgbClr val="2D3648"/>
                </a:solidFill>
                <a:latin typeface="Arial"/>
                <a:cs typeface="Arial"/>
              </a:rPr>
              <a:t> </a:t>
            </a:r>
            <a:r>
              <a:rPr sz="673" spc="-6" dirty="0">
                <a:solidFill>
                  <a:srgbClr val="2D3648"/>
                </a:solidFill>
                <a:latin typeface="Arial"/>
                <a:cs typeface="Arial"/>
              </a:rPr>
              <a:t>third-</a:t>
            </a:r>
            <a:r>
              <a:rPr sz="673" dirty="0">
                <a:solidFill>
                  <a:srgbClr val="2D3648"/>
                </a:solidFill>
                <a:latin typeface="Arial"/>
                <a:cs typeface="Arial"/>
              </a:rPr>
              <a:t>party</a:t>
            </a:r>
            <a:r>
              <a:rPr sz="673" spc="-16" dirty="0">
                <a:solidFill>
                  <a:srgbClr val="2D3648"/>
                </a:solidFill>
                <a:latin typeface="Arial"/>
                <a:cs typeface="Arial"/>
              </a:rPr>
              <a:t> </a:t>
            </a:r>
            <a:r>
              <a:rPr sz="673" spc="-6" dirty="0">
                <a:solidFill>
                  <a:srgbClr val="2D3648"/>
                </a:solidFill>
                <a:latin typeface="Arial"/>
                <a:cs typeface="Arial"/>
              </a:rPr>
              <a:t>stakeholders</a:t>
            </a:r>
            <a:r>
              <a:rPr sz="673" spc="-16" dirty="0">
                <a:solidFill>
                  <a:srgbClr val="2D3648"/>
                </a:solidFill>
                <a:latin typeface="Arial"/>
                <a:cs typeface="Arial"/>
              </a:rPr>
              <a:t> </a:t>
            </a:r>
            <a:r>
              <a:rPr sz="673" dirty="0">
                <a:solidFill>
                  <a:srgbClr val="2D3648"/>
                </a:solidFill>
                <a:latin typeface="Arial"/>
                <a:cs typeface="Arial"/>
              </a:rPr>
              <a:t>utilizing</a:t>
            </a:r>
            <a:r>
              <a:rPr sz="673" spc="-16" dirty="0">
                <a:solidFill>
                  <a:srgbClr val="2D3648"/>
                </a:solidFill>
                <a:latin typeface="Arial"/>
                <a:cs typeface="Arial"/>
              </a:rPr>
              <a:t> </a:t>
            </a:r>
            <a:r>
              <a:rPr sz="673" spc="-6" dirty="0">
                <a:solidFill>
                  <a:srgbClr val="2D3648"/>
                </a:solidFill>
                <a:latin typeface="Arial"/>
                <a:cs typeface="Arial"/>
              </a:rPr>
              <a:t>company-</a:t>
            </a:r>
            <a:r>
              <a:rPr sz="673" dirty="0">
                <a:solidFill>
                  <a:srgbClr val="2D3648"/>
                </a:solidFill>
                <a:latin typeface="Arial"/>
                <a:cs typeface="Arial"/>
              </a:rPr>
              <a:t>issued</a:t>
            </a:r>
            <a:r>
              <a:rPr sz="673" spc="-16" dirty="0">
                <a:solidFill>
                  <a:srgbClr val="2D3648"/>
                </a:solidFill>
                <a:latin typeface="Arial"/>
                <a:cs typeface="Arial"/>
              </a:rPr>
              <a:t> </a:t>
            </a:r>
            <a:r>
              <a:rPr sz="673" dirty="0">
                <a:solidFill>
                  <a:srgbClr val="2D3648"/>
                </a:solidFill>
                <a:latin typeface="Arial"/>
                <a:cs typeface="Arial"/>
              </a:rPr>
              <a:t>assets</a:t>
            </a:r>
            <a:r>
              <a:rPr sz="673" spc="-16" dirty="0">
                <a:solidFill>
                  <a:srgbClr val="2D3648"/>
                </a:solidFill>
                <a:latin typeface="Arial"/>
                <a:cs typeface="Arial"/>
              </a:rPr>
              <a:t> </a:t>
            </a:r>
            <a:r>
              <a:rPr sz="673" dirty="0">
                <a:solidFill>
                  <a:srgbClr val="2D3648"/>
                </a:solidFill>
                <a:latin typeface="Arial"/>
                <a:cs typeface="Arial"/>
              </a:rPr>
              <a:t>or</a:t>
            </a:r>
            <a:r>
              <a:rPr sz="673" spc="-13" dirty="0">
                <a:solidFill>
                  <a:srgbClr val="2D3648"/>
                </a:solidFill>
                <a:latin typeface="Arial"/>
                <a:cs typeface="Arial"/>
              </a:rPr>
              <a:t> </a:t>
            </a:r>
            <a:r>
              <a:rPr sz="673" dirty="0">
                <a:solidFill>
                  <a:srgbClr val="2D3648"/>
                </a:solidFill>
                <a:latin typeface="Arial"/>
                <a:cs typeface="Arial"/>
              </a:rPr>
              <a:t>accessing</a:t>
            </a:r>
            <a:r>
              <a:rPr sz="673" spc="-16" dirty="0">
                <a:solidFill>
                  <a:srgbClr val="2D3648"/>
                </a:solidFill>
                <a:latin typeface="Arial"/>
                <a:cs typeface="Arial"/>
              </a:rPr>
              <a:t> </a:t>
            </a:r>
            <a:r>
              <a:rPr sz="673" dirty="0">
                <a:solidFill>
                  <a:srgbClr val="2D3648"/>
                </a:solidFill>
                <a:latin typeface="Arial"/>
                <a:cs typeface="Arial"/>
              </a:rPr>
              <a:t>corporate</a:t>
            </a:r>
            <a:r>
              <a:rPr sz="673" spc="-16" dirty="0">
                <a:solidFill>
                  <a:srgbClr val="2D3648"/>
                </a:solidFill>
                <a:latin typeface="Arial"/>
                <a:cs typeface="Arial"/>
              </a:rPr>
              <a:t> </a:t>
            </a:r>
            <a:r>
              <a:rPr sz="673" spc="-6" dirty="0">
                <a:solidFill>
                  <a:srgbClr val="2D3648"/>
                </a:solidFill>
                <a:latin typeface="Arial"/>
                <a:cs typeface="Arial"/>
              </a:rPr>
              <a:t>environments.</a:t>
            </a:r>
            <a:r>
              <a:rPr sz="673" spc="-13" dirty="0">
                <a:solidFill>
                  <a:srgbClr val="2D3648"/>
                </a:solidFill>
                <a:latin typeface="Arial"/>
                <a:cs typeface="Arial"/>
              </a:rPr>
              <a:t> </a:t>
            </a:r>
            <a:r>
              <a:rPr sz="673" dirty="0">
                <a:solidFill>
                  <a:srgbClr val="2D3648"/>
                </a:solidFill>
                <a:latin typeface="Arial"/>
                <a:cs typeface="Arial"/>
              </a:rPr>
              <a:t>Compliance</a:t>
            </a:r>
            <a:r>
              <a:rPr sz="673" spc="-16" dirty="0">
                <a:solidFill>
                  <a:srgbClr val="2D3648"/>
                </a:solidFill>
                <a:latin typeface="Arial"/>
                <a:cs typeface="Arial"/>
              </a:rPr>
              <a:t> </a:t>
            </a:r>
            <a:r>
              <a:rPr sz="673" dirty="0">
                <a:solidFill>
                  <a:srgbClr val="2D3648"/>
                </a:solidFill>
                <a:latin typeface="Arial"/>
                <a:cs typeface="Arial"/>
              </a:rPr>
              <a:t>with</a:t>
            </a:r>
            <a:r>
              <a:rPr sz="673" spc="-13" dirty="0">
                <a:solidFill>
                  <a:srgbClr val="2D3648"/>
                </a:solidFill>
                <a:latin typeface="Arial"/>
                <a:cs typeface="Arial"/>
              </a:rPr>
              <a:t> </a:t>
            </a:r>
            <a:r>
              <a:rPr sz="673" dirty="0">
                <a:solidFill>
                  <a:srgbClr val="2D3648"/>
                </a:solidFill>
                <a:latin typeface="Arial"/>
                <a:cs typeface="Arial"/>
              </a:rPr>
              <a:t>these</a:t>
            </a:r>
            <a:r>
              <a:rPr sz="673" spc="-16" dirty="0">
                <a:solidFill>
                  <a:srgbClr val="2D3648"/>
                </a:solidFill>
                <a:latin typeface="Arial"/>
                <a:cs typeface="Arial"/>
              </a:rPr>
              <a:t> </a:t>
            </a:r>
            <a:r>
              <a:rPr sz="673" spc="-6" dirty="0">
                <a:solidFill>
                  <a:srgbClr val="2D3648"/>
                </a:solidFill>
                <a:latin typeface="Arial"/>
                <a:cs typeface="Arial"/>
              </a:rPr>
              <a:t>directives</a:t>
            </a:r>
            <a:r>
              <a:rPr sz="673" spc="-16" dirty="0">
                <a:solidFill>
                  <a:srgbClr val="2D3648"/>
                </a:solidFill>
                <a:latin typeface="Arial"/>
                <a:cs typeface="Arial"/>
              </a:rPr>
              <a:t> </a:t>
            </a:r>
            <a:r>
              <a:rPr sz="673" dirty="0">
                <a:solidFill>
                  <a:srgbClr val="2D3648"/>
                </a:solidFill>
                <a:latin typeface="Arial"/>
                <a:cs typeface="Arial"/>
              </a:rPr>
              <a:t>is</a:t>
            </a:r>
            <a:r>
              <a:rPr sz="673" spc="-13" dirty="0">
                <a:solidFill>
                  <a:srgbClr val="2D3648"/>
                </a:solidFill>
                <a:latin typeface="Arial"/>
                <a:cs typeface="Arial"/>
              </a:rPr>
              <a:t> </a:t>
            </a:r>
            <a:r>
              <a:rPr sz="673" dirty="0">
                <a:solidFill>
                  <a:srgbClr val="2D3648"/>
                </a:solidFill>
                <a:latin typeface="Arial"/>
                <a:cs typeface="Arial"/>
              </a:rPr>
              <a:t>mandatory</a:t>
            </a:r>
            <a:r>
              <a:rPr sz="673" spc="-16" dirty="0">
                <a:solidFill>
                  <a:srgbClr val="2D3648"/>
                </a:solidFill>
                <a:latin typeface="Arial"/>
                <a:cs typeface="Arial"/>
              </a:rPr>
              <a:t> </a:t>
            </a:r>
            <a:r>
              <a:rPr sz="673" dirty="0">
                <a:solidFill>
                  <a:srgbClr val="2D3648"/>
                </a:solidFill>
                <a:latin typeface="Arial"/>
                <a:cs typeface="Arial"/>
              </a:rPr>
              <a:t>to</a:t>
            </a:r>
            <a:r>
              <a:rPr sz="673" spc="-13" dirty="0">
                <a:solidFill>
                  <a:srgbClr val="2D3648"/>
                </a:solidFill>
                <a:latin typeface="Arial"/>
                <a:cs typeface="Arial"/>
              </a:rPr>
              <a:t> </a:t>
            </a:r>
            <a:r>
              <a:rPr sz="673" spc="-6" dirty="0">
                <a:solidFill>
                  <a:srgbClr val="2D3648"/>
                </a:solidFill>
                <a:latin typeface="Arial"/>
                <a:cs typeface="Arial"/>
              </a:rPr>
              <a:t>protect </a:t>
            </a:r>
            <a:r>
              <a:rPr sz="673" dirty="0">
                <a:solidFill>
                  <a:srgbClr val="2D3648"/>
                </a:solidFill>
                <a:latin typeface="Arial"/>
                <a:cs typeface="Arial"/>
              </a:rPr>
              <a:t>institutional</a:t>
            </a:r>
            <a:r>
              <a:rPr sz="673" spc="-16" dirty="0">
                <a:solidFill>
                  <a:srgbClr val="2D3648"/>
                </a:solidFill>
                <a:latin typeface="Arial"/>
                <a:cs typeface="Arial"/>
              </a:rPr>
              <a:t> </a:t>
            </a:r>
            <a:r>
              <a:rPr sz="673" dirty="0">
                <a:solidFill>
                  <a:srgbClr val="2D3648"/>
                </a:solidFill>
                <a:latin typeface="Arial"/>
                <a:cs typeface="Arial"/>
              </a:rPr>
              <a:t>data</a:t>
            </a:r>
            <a:r>
              <a:rPr sz="673" spc="-13" dirty="0">
                <a:solidFill>
                  <a:srgbClr val="2D3648"/>
                </a:solidFill>
                <a:latin typeface="Arial"/>
                <a:cs typeface="Arial"/>
              </a:rPr>
              <a:t> </a:t>
            </a:r>
            <a:r>
              <a:rPr sz="673" dirty="0">
                <a:solidFill>
                  <a:srgbClr val="2D3648"/>
                </a:solidFill>
                <a:latin typeface="Arial"/>
                <a:cs typeface="Arial"/>
              </a:rPr>
              <a:t>integrity</a:t>
            </a:r>
            <a:r>
              <a:rPr sz="673" spc="-16" dirty="0">
                <a:solidFill>
                  <a:srgbClr val="2D3648"/>
                </a:solidFill>
                <a:latin typeface="Arial"/>
                <a:cs typeface="Arial"/>
              </a:rPr>
              <a:t> </a:t>
            </a:r>
            <a:r>
              <a:rPr sz="673" dirty="0">
                <a:solidFill>
                  <a:srgbClr val="2D3648"/>
                </a:solidFill>
                <a:latin typeface="Arial"/>
                <a:cs typeface="Arial"/>
              </a:rPr>
              <a:t>and</a:t>
            </a:r>
            <a:r>
              <a:rPr sz="673" spc="-13" dirty="0">
                <a:solidFill>
                  <a:srgbClr val="2D3648"/>
                </a:solidFill>
                <a:latin typeface="Arial"/>
                <a:cs typeface="Arial"/>
              </a:rPr>
              <a:t> </a:t>
            </a:r>
            <a:r>
              <a:rPr sz="673" spc="-6" dirty="0">
                <a:solidFill>
                  <a:srgbClr val="2D3648"/>
                </a:solidFill>
                <a:latin typeface="Arial"/>
                <a:cs typeface="Arial"/>
              </a:rPr>
              <a:t>mitigate</a:t>
            </a:r>
            <a:r>
              <a:rPr sz="673" spc="-16" dirty="0">
                <a:solidFill>
                  <a:srgbClr val="2D3648"/>
                </a:solidFill>
                <a:latin typeface="Arial"/>
                <a:cs typeface="Arial"/>
              </a:rPr>
              <a:t> </a:t>
            </a:r>
            <a:r>
              <a:rPr sz="673" spc="-6" dirty="0">
                <a:solidFill>
                  <a:srgbClr val="2D3648"/>
                </a:solidFill>
                <a:latin typeface="Arial"/>
                <a:cs typeface="Arial"/>
              </a:rPr>
              <a:t>operational</a:t>
            </a:r>
            <a:r>
              <a:rPr sz="673" spc="-13" dirty="0">
                <a:solidFill>
                  <a:srgbClr val="2D3648"/>
                </a:solidFill>
                <a:latin typeface="Arial"/>
                <a:cs typeface="Arial"/>
              </a:rPr>
              <a:t> risk.</a:t>
            </a:r>
            <a:endParaRPr sz="673">
              <a:latin typeface="Arial"/>
              <a:cs typeface="Arial"/>
            </a:endParaRPr>
          </a:p>
          <a:p>
            <a:pPr>
              <a:spcBef>
                <a:spcPts val="702"/>
              </a:spcBef>
            </a:pPr>
            <a:endParaRPr sz="673">
              <a:latin typeface="Arial"/>
              <a:cs typeface="Arial"/>
            </a:endParaRPr>
          </a:p>
          <a:p>
            <a:pPr marL="220309" indent="-126647">
              <a:buClr>
                <a:srgbClr val="1A365D"/>
              </a:buClr>
              <a:buFont typeface="Arial"/>
              <a:buAutoNum type="arabicPeriod" startAt="2"/>
              <a:tabLst>
                <a:tab pos="220309" algn="l"/>
              </a:tabLst>
            </a:pPr>
            <a:r>
              <a:rPr sz="898" b="1" dirty="0">
                <a:solidFill>
                  <a:srgbClr val="1A365D"/>
                </a:solidFill>
                <a:latin typeface="Arial"/>
                <a:cs typeface="Arial"/>
              </a:rPr>
              <a:t>Laptop</a:t>
            </a:r>
            <a:r>
              <a:rPr sz="898" b="1" spc="-10" dirty="0">
                <a:solidFill>
                  <a:srgbClr val="1A365D"/>
                </a:solidFill>
                <a:latin typeface="Arial"/>
                <a:cs typeface="Arial"/>
              </a:rPr>
              <a:t> </a:t>
            </a:r>
            <a:r>
              <a:rPr sz="898" b="1" dirty="0">
                <a:solidFill>
                  <a:srgbClr val="1A365D"/>
                </a:solidFill>
                <a:latin typeface="Arial"/>
                <a:cs typeface="Arial"/>
              </a:rPr>
              <a:t>&amp;</a:t>
            </a:r>
            <a:r>
              <a:rPr sz="898" b="1" spc="-10" dirty="0">
                <a:solidFill>
                  <a:srgbClr val="1A365D"/>
                </a:solidFill>
                <a:latin typeface="Arial"/>
                <a:cs typeface="Arial"/>
              </a:rPr>
              <a:t> </a:t>
            </a:r>
            <a:r>
              <a:rPr sz="898" b="1" dirty="0">
                <a:solidFill>
                  <a:srgbClr val="1A365D"/>
                </a:solidFill>
                <a:latin typeface="Arial"/>
                <a:cs typeface="Arial"/>
              </a:rPr>
              <a:t>Hardware</a:t>
            </a:r>
            <a:r>
              <a:rPr sz="898" b="1" spc="-10" dirty="0">
                <a:solidFill>
                  <a:srgbClr val="1A365D"/>
                </a:solidFill>
                <a:latin typeface="Arial"/>
                <a:cs typeface="Arial"/>
              </a:rPr>
              <a:t> </a:t>
            </a:r>
            <a:r>
              <a:rPr sz="898" b="1" dirty="0">
                <a:solidFill>
                  <a:srgbClr val="1A365D"/>
                </a:solidFill>
                <a:latin typeface="Arial"/>
                <a:cs typeface="Arial"/>
              </a:rPr>
              <a:t>Best</a:t>
            </a:r>
            <a:r>
              <a:rPr sz="898" b="1" spc="-10" dirty="0">
                <a:solidFill>
                  <a:srgbClr val="1A365D"/>
                </a:solidFill>
                <a:latin typeface="Arial"/>
                <a:cs typeface="Arial"/>
              </a:rPr>
              <a:t> </a:t>
            </a:r>
            <a:r>
              <a:rPr sz="898" b="1" spc="-6" dirty="0">
                <a:solidFill>
                  <a:srgbClr val="1A365D"/>
                </a:solidFill>
                <a:latin typeface="Arial"/>
                <a:cs typeface="Arial"/>
              </a:rPr>
              <a:t>Practices</a:t>
            </a:r>
            <a:endParaRPr sz="898">
              <a:latin typeface="Arial"/>
              <a:cs typeface="Arial"/>
            </a:endParaRPr>
          </a:p>
          <a:p>
            <a:pPr marL="8145" marR="11402">
              <a:lnSpc>
                <a:spcPct val="133300"/>
              </a:lnSpc>
              <a:spcBef>
                <a:spcPts val="661"/>
              </a:spcBef>
            </a:pPr>
            <a:r>
              <a:rPr sz="673" spc="-6" dirty="0">
                <a:solidFill>
                  <a:srgbClr val="2D3648"/>
                </a:solidFill>
                <a:latin typeface="Arial"/>
                <a:cs typeface="Arial"/>
              </a:rPr>
              <a:t>Employees</a:t>
            </a:r>
            <a:r>
              <a:rPr sz="673" spc="-22" dirty="0">
                <a:solidFill>
                  <a:srgbClr val="2D3648"/>
                </a:solidFill>
                <a:latin typeface="Arial"/>
                <a:cs typeface="Arial"/>
              </a:rPr>
              <a:t> </a:t>
            </a:r>
            <a:r>
              <a:rPr sz="673" dirty="0">
                <a:solidFill>
                  <a:srgbClr val="2D3648"/>
                </a:solidFill>
                <a:latin typeface="Arial"/>
                <a:cs typeface="Arial"/>
              </a:rPr>
              <a:t>are</a:t>
            </a:r>
            <a:r>
              <a:rPr sz="673" spc="-19" dirty="0">
                <a:solidFill>
                  <a:srgbClr val="2D3648"/>
                </a:solidFill>
                <a:latin typeface="Arial"/>
                <a:cs typeface="Arial"/>
              </a:rPr>
              <a:t> </a:t>
            </a:r>
            <a:r>
              <a:rPr sz="673" dirty="0">
                <a:solidFill>
                  <a:srgbClr val="2D3648"/>
                </a:solidFill>
                <a:latin typeface="Arial"/>
                <a:cs typeface="Arial"/>
              </a:rPr>
              <a:t>responsible</a:t>
            </a:r>
            <a:r>
              <a:rPr sz="673" spc="-19" dirty="0">
                <a:solidFill>
                  <a:srgbClr val="2D3648"/>
                </a:solidFill>
                <a:latin typeface="Arial"/>
                <a:cs typeface="Arial"/>
              </a:rPr>
              <a:t> </a:t>
            </a:r>
            <a:r>
              <a:rPr sz="673" dirty="0">
                <a:solidFill>
                  <a:srgbClr val="2D3648"/>
                </a:solidFill>
                <a:latin typeface="Arial"/>
                <a:cs typeface="Arial"/>
              </a:rPr>
              <a:t>for</a:t>
            </a:r>
            <a:r>
              <a:rPr sz="673" spc="-19" dirty="0">
                <a:solidFill>
                  <a:srgbClr val="2D3648"/>
                </a:solidFill>
                <a:latin typeface="Arial"/>
                <a:cs typeface="Arial"/>
              </a:rPr>
              <a:t> </a:t>
            </a:r>
            <a:r>
              <a:rPr sz="673" dirty="0">
                <a:solidFill>
                  <a:srgbClr val="2D3648"/>
                </a:solidFill>
                <a:latin typeface="Arial"/>
                <a:cs typeface="Arial"/>
              </a:rPr>
              <a:t>maintaining</a:t>
            </a:r>
            <a:r>
              <a:rPr sz="673" spc="-19" dirty="0">
                <a:solidFill>
                  <a:srgbClr val="2D3648"/>
                </a:solidFill>
                <a:latin typeface="Arial"/>
                <a:cs typeface="Arial"/>
              </a:rPr>
              <a:t> </a:t>
            </a:r>
            <a:r>
              <a:rPr sz="673" dirty="0">
                <a:solidFill>
                  <a:srgbClr val="2D3648"/>
                </a:solidFill>
                <a:latin typeface="Arial"/>
                <a:cs typeface="Arial"/>
              </a:rPr>
              <a:t>the</a:t>
            </a:r>
            <a:r>
              <a:rPr sz="673" spc="-19" dirty="0">
                <a:solidFill>
                  <a:srgbClr val="2D3648"/>
                </a:solidFill>
                <a:latin typeface="Arial"/>
                <a:cs typeface="Arial"/>
              </a:rPr>
              <a:t> </a:t>
            </a:r>
            <a:r>
              <a:rPr sz="673" dirty="0">
                <a:solidFill>
                  <a:srgbClr val="2D3648"/>
                </a:solidFill>
                <a:latin typeface="Arial"/>
                <a:cs typeface="Arial"/>
              </a:rPr>
              <a:t>security</a:t>
            </a:r>
            <a:r>
              <a:rPr sz="673" spc="-19" dirty="0">
                <a:solidFill>
                  <a:srgbClr val="2D3648"/>
                </a:solidFill>
                <a:latin typeface="Arial"/>
                <a:cs typeface="Arial"/>
              </a:rPr>
              <a:t> </a:t>
            </a:r>
            <a:r>
              <a:rPr sz="673" dirty="0">
                <a:solidFill>
                  <a:srgbClr val="2D3648"/>
                </a:solidFill>
                <a:latin typeface="Arial"/>
                <a:cs typeface="Arial"/>
              </a:rPr>
              <a:t>and</a:t>
            </a:r>
            <a:r>
              <a:rPr sz="673" spc="-19" dirty="0">
                <a:solidFill>
                  <a:srgbClr val="2D3648"/>
                </a:solidFill>
                <a:latin typeface="Arial"/>
                <a:cs typeface="Arial"/>
              </a:rPr>
              <a:t> </a:t>
            </a:r>
            <a:r>
              <a:rPr sz="673" dirty="0">
                <a:solidFill>
                  <a:srgbClr val="2D3648"/>
                </a:solidFill>
                <a:latin typeface="Arial"/>
                <a:cs typeface="Arial"/>
              </a:rPr>
              <a:t>functional</a:t>
            </a:r>
            <a:r>
              <a:rPr sz="673" spc="-19" dirty="0">
                <a:solidFill>
                  <a:srgbClr val="2D3648"/>
                </a:solidFill>
                <a:latin typeface="Arial"/>
                <a:cs typeface="Arial"/>
              </a:rPr>
              <a:t> </a:t>
            </a:r>
            <a:r>
              <a:rPr sz="673" dirty="0">
                <a:solidFill>
                  <a:srgbClr val="2D3648"/>
                </a:solidFill>
                <a:latin typeface="Arial"/>
                <a:cs typeface="Arial"/>
              </a:rPr>
              <a:t>health</a:t>
            </a:r>
            <a:r>
              <a:rPr sz="673" spc="-19" dirty="0">
                <a:solidFill>
                  <a:srgbClr val="2D3648"/>
                </a:solidFill>
                <a:latin typeface="Arial"/>
                <a:cs typeface="Arial"/>
              </a:rPr>
              <a:t> </a:t>
            </a:r>
            <a:r>
              <a:rPr sz="673" dirty="0">
                <a:solidFill>
                  <a:srgbClr val="2D3648"/>
                </a:solidFill>
                <a:latin typeface="Arial"/>
                <a:cs typeface="Arial"/>
              </a:rPr>
              <a:t>of</a:t>
            </a:r>
            <a:r>
              <a:rPr sz="673" spc="-19" dirty="0">
                <a:solidFill>
                  <a:srgbClr val="2D3648"/>
                </a:solidFill>
                <a:latin typeface="Arial"/>
                <a:cs typeface="Arial"/>
              </a:rPr>
              <a:t> </a:t>
            </a:r>
            <a:r>
              <a:rPr sz="673" dirty="0">
                <a:solidFill>
                  <a:srgbClr val="2D3648"/>
                </a:solidFill>
                <a:latin typeface="Arial"/>
                <a:cs typeface="Arial"/>
              </a:rPr>
              <a:t>all</a:t>
            </a:r>
            <a:r>
              <a:rPr sz="673" spc="-19" dirty="0">
                <a:solidFill>
                  <a:srgbClr val="2D3648"/>
                </a:solidFill>
                <a:latin typeface="Arial"/>
                <a:cs typeface="Arial"/>
              </a:rPr>
              <a:t> </a:t>
            </a:r>
            <a:r>
              <a:rPr sz="673" dirty="0">
                <a:solidFill>
                  <a:srgbClr val="2D3648"/>
                </a:solidFill>
                <a:latin typeface="Arial"/>
                <a:cs typeface="Arial"/>
              </a:rPr>
              <a:t>assigned</a:t>
            </a:r>
            <a:r>
              <a:rPr sz="673" spc="-22" dirty="0">
                <a:solidFill>
                  <a:srgbClr val="2D3648"/>
                </a:solidFill>
                <a:latin typeface="Arial"/>
                <a:cs typeface="Arial"/>
              </a:rPr>
              <a:t> </a:t>
            </a:r>
            <a:r>
              <a:rPr sz="673" dirty="0">
                <a:solidFill>
                  <a:srgbClr val="2D3648"/>
                </a:solidFill>
                <a:latin typeface="Arial"/>
                <a:cs typeface="Arial"/>
              </a:rPr>
              <a:t>mobile</a:t>
            </a:r>
            <a:r>
              <a:rPr sz="673" spc="-19" dirty="0">
                <a:solidFill>
                  <a:srgbClr val="2D3648"/>
                </a:solidFill>
                <a:latin typeface="Arial"/>
                <a:cs typeface="Arial"/>
              </a:rPr>
              <a:t> </a:t>
            </a:r>
            <a:r>
              <a:rPr sz="673" spc="-6" dirty="0">
                <a:solidFill>
                  <a:srgbClr val="2D3648"/>
                </a:solidFill>
                <a:latin typeface="Arial"/>
                <a:cs typeface="Arial"/>
              </a:rPr>
              <a:t>computing </a:t>
            </a:r>
            <a:r>
              <a:rPr sz="673" dirty="0">
                <a:solidFill>
                  <a:srgbClr val="2D3648"/>
                </a:solidFill>
                <a:latin typeface="Arial"/>
                <a:cs typeface="Arial"/>
              </a:rPr>
              <a:t>assets.</a:t>
            </a:r>
            <a:r>
              <a:rPr sz="673" spc="-22" dirty="0">
                <a:solidFill>
                  <a:srgbClr val="2D3648"/>
                </a:solidFill>
                <a:latin typeface="Arial"/>
                <a:cs typeface="Arial"/>
              </a:rPr>
              <a:t> </a:t>
            </a:r>
            <a:r>
              <a:rPr sz="673" dirty="0">
                <a:solidFill>
                  <a:srgbClr val="2D3648"/>
                </a:solidFill>
                <a:latin typeface="Arial"/>
                <a:cs typeface="Arial"/>
              </a:rPr>
              <a:t>The</a:t>
            </a:r>
            <a:r>
              <a:rPr sz="673" spc="-19" dirty="0">
                <a:solidFill>
                  <a:srgbClr val="2D3648"/>
                </a:solidFill>
                <a:latin typeface="Arial"/>
                <a:cs typeface="Arial"/>
              </a:rPr>
              <a:t> </a:t>
            </a:r>
            <a:r>
              <a:rPr sz="673" dirty="0">
                <a:solidFill>
                  <a:srgbClr val="2D3648"/>
                </a:solidFill>
                <a:latin typeface="Arial"/>
                <a:cs typeface="Arial"/>
              </a:rPr>
              <a:t>following</a:t>
            </a:r>
            <a:r>
              <a:rPr sz="673" spc="-19" dirty="0">
                <a:solidFill>
                  <a:srgbClr val="2D3648"/>
                </a:solidFill>
                <a:latin typeface="Arial"/>
                <a:cs typeface="Arial"/>
              </a:rPr>
              <a:t> </a:t>
            </a:r>
            <a:r>
              <a:rPr sz="673" dirty="0">
                <a:solidFill>
                  <a:srgbClr val="2D3648"/>
                </a:solidFill>
                <a:latin typeface="Arial"/>
                <a:cs typeface="Arial"/>
              </a:rPr>
              <a:t>controls</a:t>
            </a:r>
            <a:r>
              <a:rPr sz="673" spc="-22" dirty="0">
                <a:solidFill>
                  <a:srgbClr val="2D3648"/>
                </a:solidFill>
                <a:latin typeface="Arial"/>
                <a:cs typeface="Arial"/>
              </a:rPr>
              <a:t> </a:t>
            </a:r>
            <a:r>
              <a:rPr sz="673" dirty="0">
                <a:solidFill>
                  <a:srgbClr val="2D3648"/>
                </a:solidFill>
                <a:latin typeface="Arial"/>
                <a:cs typeface="Arial"/>
              </a:rPr>
              <a:t>must</a:t>
            </a:r>
            <a:r>
              <a:rPr sz="673" spc="-19" dirty="0">
                <a:solidFill>
                  <a:srgbClr val="2D3648"/>
                </a:solidFill>
                <a:latin typeface="Arial"/>
                <a:cs typeface="Arial"/>
              </a:rPr>
              <a:t> </a:t>
            </a:r>
            <a:r>
              <a:rPr sz="673" dirty="0">
                <a:solidFill>
                  <a:srgbClr val="2D3648"/>
                </a:solidFill>
                <a:latin typeface="Arial"/>
                <a:cs typeface="Arial"/>
              </a:rPr>
              <a:t>be</a:t>
            </a:r>
            <a:r>
              <a:rPr sz="673" spc="-19" dirty="0">
                <a:solidFill>
                  <a:srgbClr val="2D3648"/>
                </a:solidFill>
                <a:latin typeface="Arial"/>
                <a:cs typeface="Arial"/>
              </a:rPr>
              <a:t> </a:t>
            </a:r>
            <a:r>
              <a:rPr sz="673" dirty="0">
                <a:solidFill>
                  <a:srgbClr val="2D3648"/>
                </a:solidFill>
                <a:latin typeface="Arial"/>
                <a:cs typeface="Arial"/>
              </a:rPr>
              <a:t>adhered</a:t>
            </a:r>
            <a:r>
              <a:rPr sz="673" spc="-19" dirty="0">
                <a:solidFill>
                  <a:srgbClr val="2D3648"/>
                </a:solidFill>
                <a:latin typeface="Arial"/>
                <a:cs typeface="Arial"/>
              </a:rPr>
              <a:t> </a:t>
            </a:r>
            <a:r>
              <a:rPr sz="673" dirty="0">
                <a:solidFill>
                  <a:srgbClr val="2D3648"/>
                </a:solidFill>
                <a:latin typeface="Arial"/>
                <a:cs typeface="Arial"/>
              </a:rPr>
              <a:t>to</a:t>
            </a:r>
            <a:r>
              <a:rPr sz="673" spc="-22" dirty="0">
                <a:solidFill>
                  <a:srgbClr val="2D3648"/>
                </a:solidFill>
                <a:latin typeface="Arial"/>
                <a:cs typeface="Arial"/>
              </a:rPr>
              <a:t> </a:t>
            </a:r>
            <a:r>
              <a:rPr sz="673" dirty="0">
                <a:solidFill>
                  <a:srgbClr val="2D3648"/>
                </a:solidFill>
                <a:latin typeface="Arial"/>
                <a:cs typeface="Arial"/>
              </a:rPr>
              <a:t>at</a:t>
            </a:r>
            <a:r>
              <a:rPr sz="673" spc="-19" dirty="0">
                <a:solidFill>
                  <a:srgbClr val="2D3648"/>
                </a:solidFill>
                <a:latin typeface="Arial"/>
                <a:cs typeface="Arial"/>
              </a:rPr>
              <a:t> </a:t>
            </a:r>
            <a:r>
              <a:rPr sz="673" dirty="0">
                <a:solidFill>
                  <a:srgbClr val="2D3648"/>
                </a:solidFill>
                <a:latin typeface="Arial"/>
                <a:cs typeface="Arial"/>
              </a:rPr>
              <a:t>all</a:t>
            </a:r>
            <a:r>
              <a:rPr sz="673" spc="-19" dirty="0">
                <a:solidFill>
                  <a:srgbClr val="2D3648"/>
                </a:solidFill>
                <a:latin typeface="Arial"/>
                <a:cs typeface="Arial"/>
              </a:rPr>
              <a:t> </a:t>
            </a:r>
            <a:r>
              <a:rPr sz="673" spc="-6" dirty="0">
                <a:solidFill>
                  <a:srgbClr val="2D3648"/>
                </a:solidFill>
                <a:latin typeface="Arial"/>
                <a:cs typeface="Arial"/>
              </a:rPr>
              <a:t>times:</a:t>
            </a:r>
            <a:endParaRPr sz="673">
              <a:latin typeface="Arial"/>
              <a:cs typeface="Arial"/>
            </a:endParaRPr>
          </a:p>
          <a:p>
            <a:pPr marL="160854" marR="84703" lvl="1" indent="-53754">
              <a:lnSpc>
                <a:spcPct val="133300"/>
              </a:lnSpc>
              <a:spcBef>
                <a:spcPts val="577"/>
              </a:spcBef>
              <a:buClr>
                <a:srgbClr val="2D3648"/>
              </a:buClr>
              <a:buFont typeface="Arial"/>
              <a:buChar char="•"/>
              <a:tabLst>
                <a:tab pos="160854" algn="l"/>
              </a:tabLst>
            </a:pPr>
            <a:r>
              <a:rPr sz="673" b="1" dirty="0">
                <a:solidFill>
                  <a:srgbClr val="2B5282"/>
                </a:solidFill>
                <a:latin typeface="Arial"/>
                <a:cs typeface="Arial"/>
              </a:rPr>
              <a:t>Virtual</a:t>
            </a:r>
            <a:r>
              <a:rPr sz="673" b="1" spc="-19" dirty="0">
                <a:solidFill>
                  <a:srgbClr val="2B5282"/>
                </a:solidFill>
                <a:latin typeface="Arial"/>
                <a:cs typeface="Arial"/>
              </a:rPr>
              <a:t> </a:t>
            </a:r>
            <a:r>
              <a:rPr sz="673" b="1" spc="-6" dirty="0">
                <a:solidFill>
                  <a:srgbClr val="2B5282"/>
                </a:solidFill>
                <a:latin typeface="Arial"/>
                <a:cs typeface="Arial"/>
              </a:rPr>
              <a:t>Private</a:t>
            </a:r>
            <a:r>
              <a:rPr sz="673" b="1" spc="-16" dirty="0">
                <a:solidFill>
                  <a:srgbClr val="2B5282"/>
                </a:solidFill>
                <a:latin typeface="Arial"/>
                <a:cs typeface="Arial"/>
              </a:rPr>
              <a:t> </a:t>
            </a:r>
            <a:r>
              <a:rPr sz="673" b="1" dirty="0">
                <a:solidFill>
                  <a:srgbClr val="2B5282"/>
                </a:solidFill>
                <a:latin typeface="Arial"/>
                <a:cs typeface="Arial"/>
              </a:rPr>
              <a:t>Network</a:t>
            </a:r>
            <a:r>
              <a:rPr sz="673" b="1" spc="-16" dirty="0">
                <a:solidFill>
                  <a:srgbClr val="2B5282"/>
                </a:solidFill>
                <a:latin typeface="Arial"/>
                <a:cs typeface="Arial"/>
              </a:rPr>
              <a:t> </a:t>
            </a:r>
            <a:r>
              <a:rPr sz="673" b="1" dirty="0">
                <a:solidFill>
                  <a:srgbClr val="2B5282"/>
                </a:solidFill>
                <a:latin typeface="Arial"/>
                <a:cs typeface="Arial"/>
              </a:rPr>
              <a:t>(VPN):</a:t>
            </a:r>
            <a:r>
              <a:rPr sz="673" b="1" spc="-19" dirty="0">
                <a:solidFill>
                  <a:srgbClr val="2B5282"/>
                </a:solidFill>
                <a:latin typeface="Arial"/>
                <a:cs typeface="Arial"/>
              </a:rPr>
              <a:t> </a:t>
            </a:r>
            <a:r>
              <a:rPr sz="673" spc="-13" dirty="0">
                <a:solidFill>
                  <a:srgbClr val="2D3648"/>
                </a:solidFill>
                <a:latin typeface="Arial"/>
                <a:cs typeface="Arial"/>
              </a:rPr>
              <a:t>You</a:t>
            </a:r>
            <a:r>
              <a:rPr sz="673" spc="-16" dirty="0">
                <a:solidFill>
                  <a:srgbClr val="2D3648"/>
                </a:solidFill>
                <a:latin typeface="Arial"/>
                <a:cs typeface="Arial"/>
              </a:rPr>
              <a:t> </a:t>
            </a:r>
            <a:r>
              <a:rPr sz="673" dirty="0">
                <a:solidFill>
                  <a:srgbClr val="2D3648"/>
                </a:solidFill>
                <a:latin typeface="Arial"/>
                <a:cs typeface="Arial"/>
              </a:rPr>
              <a:t>must</a:t>
            </a:r>
            <a:r>
              <a:rPr sz="673" spc="-16" dirty="0">
                <a:solidFill>
                  <a:srgbClr val="2D3648"/>
                </a:solidFill>
                <a:latin typeface="Arial"/>
                <a:cs typeface="Arial"/>
              </a:rPr>
              <a:t> </a:t>
            </a:r>
            <a:r>
              <a:rPr sz="673" dirty="0">
                <a:solidFill>
                  <a:srgbClr val="2D3648"/>
                </a:solidFill>
                <a:latin typeface="Arial"/>
                <a:cs typeface="Arial"/>
              </a:rPr>
              <a:t>establish</a:t>
            </a:r>
            <a:r>
              <a:rPr sz="673" spc="-16" dirty="0">
                <a:solidFill>
                  <a:srgbClr val="2D3648"/>
                </a:solidFill>
                <a:latin typeface="Arial"/>
                <a:cs typeface="Arial"/>
              </a:rPr>
              <a:t> </a:t>
            </a:r>
            <a:r>
              <a:rPr sz="673" dirty="0">
                <a:solidFill>
                  <a:srgbClr val="2D3648"/>
                </a:solidFill>
                <a:latin typeface="Arial"/>
                <a:cs typeface="Arial"/>
              </a:rPr>
              <a:t>a</a:t>
            </a:r>
            <a:r>
              <a:rPr sz="673" spc="-16" dirty="0">
                <a:solidFill>
                  <a:srgbClr val="2D3648"/>
                </a:solidFill>
                <a:latin typeface="Arial"/>
                <a:cs typeface="Arial"/>
              </a:rPr>
              <a:t> </a:t>
            </a:r>
            <a:r>
              <a:rPr sz="673" dirty="0">
                <a:solidFill>
                  <a:srgbClr val="2D3648"/>
                </a:solidFill>
                <a:latin typeface="Arial"/>
                <a:cs typeface="Arial"/>
              </a:rPr>
              <a:t>secure</a:t>
            </a:r>
            <a:r>
              <a:rPr sz="673" spc="-16" dirty="0">
                <a:solidFill>
                  <a:srgbClr val="2D3648"/>
                </a:solidFill>
                <a:latin typeface="Arial"/>
                <a:cs typeface="Arial"/>
              </a:rPr>
              <a:t> </a:t>
            </a:r>
            <a:r>
              <a:rPr sz="673" dirty="0">
                <a:solidFill>
                  <a:srgbClr val="2D3648"/>
                </a:solidFill>
                <a:latin typeface="Arial"/>
                <a:cs typeface="Arial"/>
              </a:rPr>
              <a:t>VPN</a:t>
            </a:r>
            <a:r>
              <a:rPr sz="673" spc="-16" dirty="0">
                <a:solidFill>
                  <a:srgbClr val="2D3648"/>
                </a:solidFill>
                <a:latin typeface="Arial"/>
                <a:cs typeface="Arial"/>
              </a:rPr>
              <a:t> </a:t>
            </a:r>
            <a:r>
              <a:rPr sz="673" dirty="0">
                <a:solidFill>
                  <a:srgbClr val="2D3648"/>
                </a:solidFill>
                <a:latin typeface="Arial"/>
                <a:cs typeface="Arial"/>
              </a:rPr>
              <a:t>connection</a:t>
            </a:r>
            <a:r>
              <a:rPr sz="673" spc="-16" dirty="0">
                <a:solidFill>
                  <a:srgbClr val="2D3648"/>
                </a:solidFill>
                <a:latin typeface="Arial"/>
                <a:cs typeface="Arial"/>
              </a:rPr>
              <a:t> </a:t>
            </a:r>
            <a:r>
              <a:rPr sz="673" spc="-6" dirty="0">
                <a:solidFill>
                  <a:srgbClr val="2D3648"/>
                </a:solidFill>
                <a:latin typeface="Arial"/>
                <a:cs typeface="Arial"/>
              </a:rPr>
              <a:t>whenever</a:t>
            </a:r>
            <a:r>
              <a:rPr sz="673" spc="-16" dirty="0">
                <a:solidFill>
                  <a:srgbClr val="2D3648"/>
                </a:solidFill>
                <a:latin typeface="Arial"/>
                <a:cs typeface="Arial"/>
              </a:rPr>
              <a:t> </a:t>
            </a:r>
            <a:r>
              <a:rPr sz="673" dirty="0">
                <a:solidFill>
                  <a:srgbClr val="2D3648"/>
                </a:solidFill>
                <a:latin typeface="Arial"/>
                <a:cs typeface="Arial"/>
              </a:rPr>
              <a:t>working</a:t>
            </a:r>
            <a:r>
              <a:rPr sz="673" spc="-19" dirty="0">
                <a:solidFill>
                  <a:srgbClr val="2D3648"/>
                </a:solidFill>
                <a:latin typeface="Arial"/>
                <a:cs typeface="Arial"/>
              </a:rPr>
              <a:t> </a:t>
            </a:r>
            <a:r>
              <a:rPr sz="673" dirty="0">
                <a:solidFill>
                  <a:srgbClr val="2D3648"/>
                </a:solidFill>
                <a:latin typeface="Arial"/>
                <a:cs typeface="Arial"/>
              </a:rPr>
              <a:t>from</a:t>
            </a:r>
            <a:r>
              <a:rPr sz="673" spc="-16" dirty="0">
                <a:solidFill>
                  <a:srgbClr val="2D3648"/>
                </a:solidFill>
                <a:latin typeface="Arial"/>
                <a:cs typeface="Arial"/>
              </a:rPr>
              <a:t> </a:t>
            </a:r>
            <a:r>
              <a:rPr sz="673" spc="-32" dirty="0">
                <a:solidFill>
                  <a:srgbClr val="2D3648"/>
                </a:solidFill>
                <a:latin typeface="Arial"/>
                <a:cs typeface="Arial"/>
              </a:rPr>
              <a:t>a </a:t>
            </a:r>
            <a:r>
              <a:rPr sz="673" dirty="0">
                <a:solidFill>
                  <a:srgbClr val="2D3648"/>
                </a:solidFill>
                <a:latin typeface="Arial"/>
                <a:cs typeface="Arial"/>
              </a:rPr>
              <a:t>public</a:t>
            </a:r>
            <a:r>
              <a:rPr sz="673" spc="-22" dirty="0">
                <a:solidFill>
                  <a:srgbClr val="2D3648"/>
                </a:solidFill>
                <a:latin typeface="Arial"/>
                <a:cs typeface="Arial"/>
              </a:rPr>
              <a:t> </a:t>
            </a:r>
            <a:r>
              <a:rPr sz="673" dirty="0">
                <a:solidFill>
                  <a:srgbClr val="2D3648"/>
                </a:solidFill>
                <a:latin typeface="Arial"/>
                <a:cs typeface="Arial"/>
              </a:rPr>
              <a:t>network,</a:t>
            </a:r>
            <a:r>
              <a:rPr sz="673" spc="-19" dirty="0">
                <a:solidFill>
                  <a:srgbClr val="2D3648"/>
                </a:solidFill>
                <a:latin typeface="Arial"/>
                <a:cs typeface="Arial"/>
              </a:rPr>
              <a:t> </a:t>
            </a:r>
            <a:r>
              <a:rPr sz="673" dirty="0">
                <a:solidFill>
                  <a:srgbClr val="2D3648"/>
                </a:solidFill>
                <a:latin typeface="Arial"/>
                <a:cs typeface="Arial"/>
              </a:rPr>
              <a:t>including</a:t>
            </a:r>
            <a:r>
              <a:rPr sz="673" spc="-19" dirty="0">
                <a:solidFill>
                  <a:srgbClr val="2D3648"/>
                </a:solidFill>
                <a:latin typeface="Arial"/>
                <a:cs typeface="Arial"/>
              </a:rPr>
              <a:t> </a:t>
            </a:r>
            <a:r>
              <a:rPr sz="673" dirty="0">
                <a:solidFill>
                  <a:srgbClr val="2D3648"/>
                </a:solidFill>
                <a:latin typeface="Arial"/>
                <a:cs typeface="Arial"/>
              </a:rPr>
              <a:t>coffee</a:t>
            </a:r>
            <a:r>
              <a:rPr sz="673" spc="-19" dirty="0">
                <a:solidFill>
                  <a:srgbClr val="2D3648"/>
                </a:solidFill>
                <a:latin typeface="Arial"/>
                <a:cs typeface="Arial"/>
              </a:rPr>
              <a:t> </a:t>
            </a:r>
            <a:r>
              <a:rPr sz="673" dirty="0">
                <a:solidFill>
                  <a:srgbClr val="2D3648"/>
                </a:solidFill>
                <a:latin typeface="Arial"/>
                <a:cs typeface="Arial"/>
              </a:rPr>
              <a:t>shops,</a:t>
            </a:r>
            <a:r>
              <a:rPr sz="673" spc="-19" dirty="0">
                <a:solidFill>
                  <a:srgbClr val="2D3648"/>
                </a:solidFill>
                <a:latin typeface="Arial"/>
                <a:cs typeface="Arial"/>
              </a:rPr>
              <a:t> </a:t>
            </a:r>
            <a:r>
              <a:rPr sz="673" dirty="0">
                <a:solidFill>
                  <a:srgbClr val="2D3648"/>
                </a:solidFill>
                <a:latin typeface="Arial"/>
                <a:cs typeface="Arial"/>
              </a:rPr>
              <a:t>hotels,</a:t>
            </a:r>
            <a:r>
              <a:rPr sz="673" spc="-19" dirty="0">
                <a:solidFill>
                  <a:srgbClr val="2D3648"/>
                </a:solidFill>
                <a:latin typeface="Arial"/>
                <a:cs typeface="Arial"/>
              </a:rPr>
              <a:t> </a:t>
            </a:r>
            <a:r>
              <a:rPr sz="673" dirty="0">
                <a:solidFill>
                  <a:srgbClr val="2D3648"/>
                </a:solidFill>
                <a:latin typeface="Arial"/>
                <a:cs typeface="Arial"/>
              </a:rPr>
              <a:t>airports,</a:t>
            </a:r>
            <a:r>
              <a:rPr sz="673" spc="-19" dirty="0">
                <a:solidFill>
                  <a:srgbClr val="2D3648"/>
                </a:solidFill>
                <a:latin typeface="Arial"/>
                <a:cs typeface="Arial"/>
              </a:rPr>
              <a:t> </a:t>
            </a:r>
            <a:r>
              <a:rPr sz="673" dirty="0">
                <a:solidFill>
                  <a:srgbClr val="2D3648"/>
                </a:solidFill>
                <a:latin typeface="Arial"/>
                <a:cs typeface="Arial"/>
              </a:rPr>
              <a:t>or</a:t>
            </a:r>
            <a:r>
              <a:rPr sz="673" spc="-19" dirty="0">
                <a:solidFill>
                  <a:srgbClr val="2D3648"/>
                </a:solidFill>
                <a:latin typeface="Arial"/>
                <a:cs typeface="Arial"/>
              </a:rPr>
              <a:t> </a:t>
            </a:r>
            <a:r>
              <a:rPr sz="673" dirty="0">
                <a:solidFill>
                  <a:srgbClr val="2D3648"/>
                </a:solidFill>
                <a:latin typeface="Arial"/>
                <a:cs typeface="Arial"/>
              </a:rPr>
              <a:t>any</a:t>
            </a:r>
            <a:r>
              <a:rPr sz="673" spc="-19" dirty="0">
                <a:solidFill>
                  <a:srgbClr val="2D3648"/>
                </a:solidFill>
                <a:latin typeface="Arial"/>
                <a:cs typeface="Arial"/>
              </a:rPr>
              <a:t> </a:t>
            </a:r>
            <a:r>
              <a:rPr sz="673" dirty="0">
                <a:solidFill>
                  <a:srgbClr val="2D3648"/>
                </a:solidFill>
                <a:latin typeface="Arial"/>
                <a:cs typeface="Arial"/>
              </a:rPr>
              <a:t>unsecured</a:t>
            </a:r>
            <a:r>
              <a:rPr sz="673" spc="-19" dirty="0">
                <a:solidFill>
                  <a:srgbClr val="2D3648"/>
                </a:solidFill>
                <a:latin typeface="Arial"/>
                <a:cs typeface="Arial"/>
              </a:rPr>
              <a:t> </a:t>
            </a:r>
            <a:r>
              <a:rPr sz="673" spc="-6" dirty="0">
                <a:solidFill>
                  <a:srgbClr val="2D3648"/>
                </a:solidFill>
                <a:latin typeface="Arial"/>
                <a:cs typeface="Arial"/>
              </a:rPr>
              <a:t>Wi-</a:t>
            </a:r>
            <a:r>
              <a:rPr sz="673" spc="-16" dirty="0">
                <a:solidFill>
                  <a:srgbClr val="2D3648"/>
                </a:solidFill>
                <a:latin typeface="Arial"/>
                <a:cs typeface="Arial"/>
              </a:rPr>
              <a:t>Fi.</a:t>
            </a:r>
            <a:endParaRPr sz="673">
              <a:latin typeface="Arial"/>
              <a:cs typeface="Arial"/>
            </a:endParaRPr>
          </a:p>
          <a:p>
            <a:pPr marL="160854" marR="160447" lvl="1" indent="-53754">
              <a:lnSpc>
                <a:spcPct val="133300"/>
              </a:lnSpc>
              <a:spcBef>
                <a:spcPts val="388"/>
              </a:spcBef>
              <a:buClr>
                <a:srgbClr val="2D3648"/>
              </a:buClr>
              <a:buFont typeface="Arial"/>
              <a:buChar char="•"/>
              <a:tabLst>
                <a:tab pos="160854" algn="l"/>
              </a:tabLst>
            </a:pPr>
            <a:r>
              <a:rPr sz="673" b="1" dirty="0">
                <a:solidFill>
                  <a:srgbClr val="2B5282"/>
                </a:solidFill>
                <a:latin typeface="Arial"/>
                <a:cs typeface="Arial"/>
              </a:rPr>
              <a:t>Cloud</a:t>
            </a:r>
            <a:r>
              <a:rPr sz="673" b="1" spc="-13" dirty="0">
                <a:solidFill>
                  <a:srgbClr val="2B5282"/>
                </a:solidFill>
                <a:latin typeface="Arial"/>
                <a:cs typeface="Arial"/>
              </a:rPr>
              <a:t> </a:t>
            </a:r>
            <a:r>
              <a:rPr sz="673" b="1" dirty="0">
                <a:solidFill>
                  <a:srgbClr val="2B5282"/>
                </a:solidFill>
                <a:latin typeface="Arial"/>
                <a:cs typeface="Arial"/>
              </a:rPr>
              <a:t>Storage</a:t>
            </a:r>
            <a:r>
              <a:rPr sz="673" b="1" spc="-10" dirty="0">
                <a:solidFill>
                  <a:srgbClr val="2B5282"/>
                </a:solidFill>
                <a:latin typeface="Arial"/>
                <a:cs typeface="Arial"/>
              </a:rPr>
              <a:t> </a:t>
            </a:r>
            <a:r>
              <a:rPr sz="673" b="1" dirty="0">
                <a:solidFill>
                  <a:srgbClr val="2B5282"/>
                </a:solidFill>
                <a:latin typeface="Arial"/>
                <a:cs typeface="Arial"/>
              </a:rPr>
              <a:t>Compliance:</a:t>
            </a:r>
            <a:r>
              <a:rPr sz="673" b="1" spc="-10" dirty="0">
                <a:solidFill>
                  <a:srgbClr val="2B5282"/>
                </a:solidFill>
                <a:latin typeface="Arial"/>
                <a:cs typeface="Arial"/>
              </a:rPr>
              <a:t> </a:t>
            </a:r>
            <a:r>
              <a:rPr sz="673" dirty="0">
                <a:solidFill>
                  <a:srgbClr val="2D3648"/>
                </a:solidFill>
                <a:latin typeface="Arial"/>
                <a:cs typeface="Arial"/>
              </a:rPr>
              <a:t>All</a:t>
            </a:r>
            <a:r>
              <a:rPr sz="673" spc="-10" dirty="0">
                <a:solidFill>
                  <a:srgbClr val="2D3648"/>
                </a:solidFill>
                <a:latin typeface="Arial"/>
                <a:cs typeface="Arial"/>
              </a:rPr>
              <a:t> </a:t>
            </a:r>
            <a:r>
              <a:rPr sz="673" dirty="0">
                <a:solidFill>
                  <a:srgbClr val="2D3648"/>
                </a:solidFill>
                <a:latin typeface="Arial"/>
                <a:cs typeface="Arial"/>
              </a:rPr>
              <a:t>corporate</a:t>
            </a:r>
            <a:r>
              <a:rPr sz="673" spc="-13" dirty="0">
                <a:solidFill>
                  <a:srgbClr val="2D3648"/>
                </a:solidFill>
                <a:latin typeface="Arial"/>
                <a:cs typeface="Arial"/>
              </a:rPr>
              <a:t> </a:t>
            </a:r>
            <a:r>
              <a:rPr sz="673" dirty="0">
                <a:solidFill>
                  <a:srgbClr val="2D3648"/>
                </a:solidFill>
                <a:latin typeface="Arial"/>
                <a:cs typeface="Arial"/>
              </a:rPr>
              <a:t>and</a:t>
            </a:r>
            <a:r>
              <a:rPr sz="673" spc="-10" dirty="0">
                <a:solidFill>
                  <a:srgbClr val="2D3648"/>
                </a:solidFill>
                <a:latin typeface="Arial"/>
                <a:cs typeface="Arial"/>
              </a:rPr>
              <a:t> </a:t>
            </a:r>
            <a:r>
              <a:rPr sz="673" dirty="0">
                <a:solidFill>
                  <a:srgbClr val="2D3648"/>
                </a:solidFill>
                <a:latin typeface="Arial"/>
                <a:cs typeface="Arial"/>
              </a:rPr>
              <a:t>client</a:t>
            </a:r>
            <a:r>
              <a:rPr sz="673" spc="-10" dirty="0">
                <a:solidFill>
                  <a:srgbClr val="2D3648"/>
                </a:solidFill>
                <a:latin typeface="Arial"/>
                <a:cs typeface="Arial"/>
              </a:rPr>
              <a:t> </a:t>
            </a:r>
            <a:r>
              <a:rPr sz="673" spc="-6" dirty="0">
                <a:solidFill>
                  <a:srgbClr val="2D3648"/>
                </a:solidFill>
                <a:latin typeface="Arial"/>
                <a:cs typeface="Arial"/>
              </a:rPr>
              <a:t>deliverables</a:t>
            </a:r>
            <a:r>
              <a:rPr sz="673" spc="-10" dirty="0">
                <a:solidFill>
                  <a:srgbClr val="2D3648"/>
                </a:solidFill>
                <a:latin typeface="Arial"/>
                <a:cs typeface="Arial"/>
              </a:rPr>
              <a:t> </a:t>
            </a:r>
            <a:r>
              <a:rPr sz="673" dirty="0">
                <a:solidFill>
                  <a:srgbClr val="2D3648"/>
                </a:solidFill>
                <a:latin typeface="Arial"/>
                <a:cs typeface="Arial"/>
              </a:rPr>
              <a:t>must</a:t>
            </a:r>
            <a:r>
              <a:rPr sz="673" spc="-13" dirty="0">
                <a:solidFill>
                  <a:srgbClr val="2D3648"/>
                </a:solidFill>
                <a:latin typeface="Arial"/>
                <a:cs typeface="Arial"/>
              </a:rPr>
              <a:t> </a:t>
            </a:r>
            <a:r>
              <a:rPr sz="673" dirty="0">
                <a:solidFill>
                  <a:srgbClr val="2D3648"/>
                </a:solidFill>
                <a:latin typeface="Arial"/>
                <a:cs typeface="Arial"/>
              </a:rPr>
              <a:t>be</a:t>
            </a:r>
            <a:r>
              <a:rPr sz="673" spc="-10" dirty="0">
                <a:solidFill>
                  <a:srgbClr val="2D3648"/>
                </a:solidFill>
                <a:latin typeface="Arial"/>
                <a:cs typeface="Arial"/>
              </a:rPr>
              <a:t> </a:t>
            </a:r>
            <a:r>
              <a:rPr sz="673" spc="-6" dirty="0">
                <a:solidFill>
                  <a:srgbClr val="2D3648"/>
                </a:solidFill>
                <a:latin typeface="Arial"/>
                <a:cs typeface="Arial"/>
              </a:rPr>
              <a:t>saved</a:t>
            </a:r>
            <a:r>
              <a:rPr sz="673" spc="-10" dirty="0">
                <a:solidFill>
                  <a:srgbClr val="2D3648"/>
                </a:solidFill>
                <a:latin typeface="Arial"/>
                <a:cs typeface="Arial"/>
              </a:rPr>
              <a:t> </a:t>
            </a:r>
            <a:r>
              <a:rPr sz="673" dirty="0">
                <a:solidFill>
                  <a:srgbClr val="2D3648"/>
                </a:solidFill>
                <a:latin typeface="Arial"/>
                <a:cs typeface="Arial"/>
              </a:rPr>
              <a:t>directly</a:t>
            </a:r>
            <a:r>
              <a:rPr sz="673" spc="-10" dirty="0">
                <a:solidFill>
                  <a:srgbClr val="2D3648"/>
                </a:solidFill>
                <a:latin typeface="Arial"/>
                <a:cs typeface="Arial"/>
              </a:rPr>
              <a:t> </a:t>
            </a:r>
            <a:r>
              <a:rPr sz="673" dirty="0">
                <a:solidFill>
                  <a:srgbClr val="2D3648"/>
                </a:solidFill>
                <a:latin typeface="Arial"/>
                <a:cs typeface="Arial"/>
              </a:rPr>
              <a:t>to</a:t>
            </a:r>
            <a:r>
              <a:rPr sz="673" spc="-10" dirty="0">
                <a:solidFill>
                  <a:srgbClr val="2D3648"/>
                </a:solidFill>
                <a:latin typeface="Arial"/>
                <a:cs typeface="Arial"/>
              </a:rPr>
              <a:t> </a:t>
            </a:r>
            <a:r>
              <a:rPr sz="673" spc="-6" dirty="0">
                <a:solidFill>
                  <a:srgbClr val="2D3648"/>
                </a:solidFill>
                <a:latin typeface="Arial"/>
                <a:cs typeface="Arial"/>
              </a:rPr>
              <a:t>Company </a:t>
            </a:r>
            <a:r>
              <a:rPr sz="673" dirty="0">
                <a:solidFill>
                  <a:srgbClr val="2D3648"/>
                </a:solidFill>
                <a:latin typeface="Arial"/>
                <a:cs typeface="Arial"/>
              </a:rPr>
              <a:t>Cloud</a:t>
            </a:r>
            <a:r>
              <a:rPr sz="673" spc="-22" dirty="0">
                <a:solidFill>
                  <a:srgbClr val="2D3648"/>
                </a:solidFill>
                <a:latin typeface="Arial"/>
                <a:cs typeface="Arial"/>
              </a:rPr>
              <a:t> </a:t>
            </a:r>
            <a:r>
              <a:rPr sz="673" spc="-6" dirty="0">
                <a:solidFill>
                  <a:srgbClr val="2D3648"/>
                </a:solidFill>
                <a:latin typeface="Arial"/>
                <a:cs typeface="Arial"/>
              </a:rPr>
              <a:t>Storage.</a:t>
            </a:r>
            <a:r>
              <a:rPr sz="673" spc="-22" dirty="0">
                <a:solidFill>
                  <a:srgbClr val="2D3648"/>
                </a:solidFill>
                <a:latin typeface="Arial"/>
                <a:cs typeface="Arial"/>
              </a:rPr>
              <a:t> </a:t>
            </a:r>
            <a:r>
              <a:rPr sz="673" dirty="0">
                <a:solidFill>
                  <a:srgbClr val="2D3648"/>
                </a:solidFill>
                <a:latin typeface="Arial"/>
                <a:cs typeface="Arial"/>
              </a:rPr>
              <a:t>Local</a:t>
            </a:r>
            <a:r>
              <a:rPr sz="673" spc="-19" dirty="0">
                <a:solidFill>
                  <a:srgbClr val="2D3648"/>
                </a:solidFill>
                <a:latin typeface="Arial"/>
                <a:cs typeface="Arial"/>
              </a:rPr>
              <a:t> </a:t>
            </a:r>
            <a:r>
              <a:rPr sz="673" dirty="0">
                <a:solidFill>
                  <a:srgbClr val="2D3648"/>
                </a:solidFill>
                <a:latin typeface="Arial"/>
                <a:cs typeface="Arial"/>
              </a:rPr>
              <a:t>hardware</a:t>
            </a:r>
            <a:r>
              <a:rPr sz="673" spc="-22" dirty="0">
                <a:solidFill>
                  <a:srgbClr val="2D3648"/>
                </a:solidFill>
                <a:latin typeface="Arial"/>
                <a:cs typeface="Arial"/>
              </a:rPr>
              <a:t> </a:t>
            </a:r>
            <a:r>
              <a:rPr sz="673" dirty="0">
                <a:solidFill>
                  <a:srgbClr val="2D3648"/>
                </a:solidFill>
                <a:latin typeface="Arial"/>
                <a:cs typeface="Arial"/>
              </a:rPr>
              <a:t>saving</a:t>
            </a:r>
            <a:r>
              <a:rPr sz="673" spc="-22" dirty="0">
                <a:solidFill>
                  <a:srgbClr val="2D3648"/>
                </a:solidFill>
                <a:latin typeface="Arial"/>
                <a:cs typeface="Arial"/>
              </a:rPr>
              <a:t> </a:t>
            </a:r>
            <a:r>
              <a:rPr sz="673" dirty="0">
                <a:solidFill>
                  <a:srgbClr val="2D3648"/>
                </a:solidFill>
                <a:latin typeface="Arial"/>
                <a:cs typeface="Arial"/>
              </a:rPr>
              <a:t>is</a:t>
            </a:r>
            <a:r>
              <a:rPr sz="673" spc="-19" dirty="0">
                <a:solidFill>
                  <a:srgbClr val="2D3648"/>
                </a:solidFill>
                <a:latin typeface="Arial"/>
                <a:cs typeface="Arial"/>
              </a:rPr>
              <a:t> </a:t>
            </a:r>
            <a:r>
              <a:rPr sz="673" dirty="0">
                <a:solidFill>
                  <a:srgbClr val="2D3648"/>
                </a:solidFill>
                <a:latin typeface="Arial"/>
                <a:cs typeface="Arial"/>
              </a:rPr>
              <a:t>restricted</a:t>
            </a:r>
            <a:r>
              <a:rPr sz="673" spc="-22" dirty="0">
                <a:solidFill>
                  <a:srgbClr val="2D3648"/>
                </a:solidFill>
                <a:latin typeface="Arial"/>
                <a:cs typeface="Arial"/>
              </a:rPr>
              <a:t> </a:t>
            </a:r>
            <a:r>
              <a:rPr sz="673" dirty="0">
                <a:solidFill>
                  <a:srgbClr val="2D3648"/>
                </a:solidFill>
                <a:latin typeface="Arial"/>
                <a:cs typeface="Arial"/>
              </a:rPr>
              <a:t>to</a:t>
            </a:r>
            <a:r>
              <a:rPr sz="673" spc="-19" dirty="0">
                <a:solidFill>
                  <a:srgbClr val="2D3648"/>
                </a:solidFill>
                <a:latin typeface="Arial"/>
                <a:cs typeface="Arial"/>
              </a:rPr>
              <a:t> </a:t>
            </a:r>
            <a:r>
              <a:rPr sz="673" spc="-6" dirty="0">
                <a:solidFill>
                  <a:srgbClr val="2D3648"/>
                </a:solidFill>
                <a:latin typeface="Arial"/>
                <a:cs typeface="Arial"/>
              </a:rPr>
              <a:t>prevent</a:t>
            </a:r>
            <a:r>
              <a:rPr sz="673" spc="-22" dirty="0">
                <a:solidFill>
                  <a:srgbClr val="2D3648"/>
                </a:solidFill>
                <a:latin typeface="Arial"/>
                <a:cs typeface="Arial"/>
              </a:rPr>
              <a:t> </a:t>
            </a:r>
            <a:r>
              <a:rPr sz="673" dirty="0">
                <a:solidFill>
                  <a:srgbClr val="2D3648"/>
                </a:solidFill>
                <a:latin typeface="Arial"/>
                <a:cs typeface="Arial"/>
              </a:rPr>
              <a:t>loss</a:t>
            </a:r>
            <a:r>
              <a:rPr sz="673" spc="-22" dirty="0">
                <a:solidFill>
                  <a:srgbClr val="2D3648"/>
                </a:solidFill>
                <a:latin typeface="Arial"/>
                <a:cs typeface="Arial"/>
              </a:rPr>
              <a:t> </a:t>
            </a:r>
            <a:r>
              <a:rPr sz="673" dirty="0">
                <a:solidFill>
                  <a:srgbClr val="2D3648"/>
                </a:solidFill>
                <a:latin typeface="Arial"/>
                <a:cs typeface="Arial"/>
              </a:rPr>
              <a:t>during</a:t>
            </a:r>
            <a:r>
              <a:rPr sz="673" spc="-19" dirty="0">
                <a:solidFill>
                  <a:srgbClr val="2D3648"/>
                </a:solidFill>
                <a:latin typeface="Arial"/>
                <a:cs typeface="Arial"/>
              </a:rPr>
              <a:t> </a:t>
            </a:r>
            <a:r>
              <a:rPr sz="673" dirty="0">
                <a:solidFill>
                  <a:srgbClr val="2D3648"/>
                </a:solidFill>
                <a:latin typeface="Arial"/>
                <a:cs typeface="Arial"/>
              </a:rPr>
              <a:t>hardware</a:t>
            </a:r>
            <a:r>
              <a:rPr sz="673" spc="-22" dirty="0">
                <a:solidFill>
                  <a:srgbClr val="2D3648"/>
                </a:solidFill>
                <a:latin typeface="Arial"/>
                <a:cs typeface="Arial"/>
              </a:rPr>
              <a:t> </a:t>
            </a:r>
            <a:r>
              <a:rPr sz="673" spc="-6" dirty="0">
                <a:solidFill>
                  <a:srgbClr val="2D3648"/>
                </a:solidFill>
                <a:latin typeface="Arial"/>
                <a:cs typeface="Arial"/>
              </a:rPr>
              <a:t>failures.</a:t>
            </a:r>
            <a:endParaRPr sz="673">
              <a:latin typeface="Arial"/>
              <a:cs typeface="Arial"/>
            </a:endParaRPr>
          </a:p>
          <a:p>
            <a:pPr marL="160854" marR="99363" lvl="1" indent="-53754">
              <a:lnSpc>
                <a:spcPct val="133300"/>
              </a:lnSpc>
              <a:spcBef>
                <a:spcPts val="385"/>
              </a:spcBef>
              <a:buClr>
                <a:srgbClr val="2D3648"/>
              </a:buClr>
              <a:buFont typeface="Arial"/>
              <a:buChar char="•"/>
              <a:tabLst>
                <a:tab pos="160854" algn="l"/>
              </a:tabLst>
            </a:pPr>
            <a:r>
              <a:rPr sz="673" b="1" dirty="0">
                <a:solidFill>
                  <a:srgbClr val="2B5282"/>
                </a:solidFill>
                <a:latin typeface="Arial"/>
                <a:cs typeface="Arial"/>
              </a:rPr>
              <a:t>System</a:t>
            </a:r>
            <a:r>
              <a:rPr sz="673" b="1" spc="-19" dirty="0">
                <a:solidFill>
                  <a:srgbClr val="2B5282"/>
                </a:solidFill>
                <a:latin typeface="Arial"/>
                <a:cs typeface="Arial"/>
              </a:rPr>
              <a:t> </a:t>
            </a:r>
            <a:r>
              <a:rPr sz="673" b="1" spc="-6" dirty="0">
                <a:solidFill>
                  <a:srgbClr val="2B5282"/>
                </a:solidFill>
                <a:latin typeface="Arial"/>
                <a:cs typeface="Arial"/>
              </a:rPr>
              <a:t>Lifecycle</a:t>
            </a:r>
            <a:r>
              <a:rPr sz="673" b="1" spc="-19" dirty="0">
                <a:solidFill>
                  <a:srgbClr val="2B5282"/>
                </a:solidFill>
                <a:latin typeface="Arial"/>
                <a:cs typeface="Arial"/>
              </a:rPr>
              <a:t> </a:t>
            </a:r>
            <a:r>
              <a:rPr sz="673" b="1" dirty="0">
                <a:solidFill>
                  <a:srgbClr val="2B5282"/>
                </a:solidFill>
                <a:latin typeface="Arial"/>
                <a:cs typeface="Arial"/>
              </a:rPr>
              <a:t>Maintenance:</a:t>
            </a:r>
            <a:r>
              <a:rPr sz="673" b="1" spc="-22" dirty="0">
                <a:solidFill>
                  <a:srgbClr val="2B5282"/>
                </a:solidFill>
                <a:latin typeface="Arial"/>
                <a:cs typeface="Arial"/>
              </a:rPr>
              <a:t> </a:t>
            </a:r>
            <a:r>
              <a:rPr sz="673" dirty="0">
                <a:solidFill>
                  <a:srgbClr val="2D3648"/>
                </a:solidFill>
                <a:latin typeface="Arial"/>
                <a:cs typeface="Arial"/>
              </a:rPr>
              <a:t>Laptops</a:t>
            </a:r>
            <a:r>
              <a:rPr sz="673" spc="-16" dirty="0">
                <a:solidFill>
                  <a:srgbClr val="2D3648"/>
                </a:solidFill>
                <a:latin typeface="Arial"/>
                <a:cs typeface="Arial"/>
              </a:rPr>
              <a:t> </a:t>
            </a:r>
            <a:r>
              <a:rPr sz="673" dirty="0">
                <a:solidFill>
                  <a:srgbClr val="2D3648"/>
                </a:solidFill>
                <a:latin typeface="Arial"/>
                <a:cs typeface="Arial"/>
              </a:rPr>
              <a:t>must</a:t>
            </a:r>
            <a:r>
              <a:rPr sz="673" spc="-19" dirty="0">
                <a:solidFill>
                  <a:srgbClr val="2D3648"/>
                </a:solidFill>
                <a:latin typeface="Arial"/>
                <a:cs typeface="Arial"/>
              </a:rPr>
              <a:t> </a:t>
            </a:r>
            <a:r>
              <a:rPr sz="673" dirty="0">
                <a:solidFill>
                  <a:srgbClr val="2D3648"/>
                </a:solidFill>
                <a:latin typeface="Arial"/>
                <a:cs typeface="Arial"/>
              </a:rPr>
              <a:t>be</a:t>
            </a:r>
            <a:r>
              <a:rPr sz="673" spc="-19" dirty="0">
                <a:solidFill>
                  <a:srgbClr val="2D3648"/>
                </a:solidFill>
                <a:latin typeface="Arial"/>
                <a:cs typeface="Arial"/>
              </a:rPr>
              <a:t> </a:t>
            </a:r>
            <a:r>
              <a:rPr sz="673" dirty="0">
                <a:solidFill>
                  <a:srgbClr val="2D3648"/>
                </a:solidFill>
                <a:latin typeface="Arial"/>
                <a:cs typeface="Arial"/>
              </a:rPr>
              <a:t>restarted</a:t>
            </a:r>
            <a:r>
              <a:rPr sz="673" spc="-16" dirty="0">
                <a:solidFill>
                  <a:srgbClr val="2D3648"/>
                </a:solidFill>
                <a:latin typeface="Arial"/>
                <a:cs typeface="Arial"/>
              </a:rPr>
              <a:t> </a:t>
            </a:r>
            <a:r>
              <a:rPr sz="673" dirty="0">
                <a:solidFill>
                  <a:srgbClr val="2D3648"/>
                </a:solidFill>
                <a:latin typeface="Arial"/>
                <a:cs typeface="Arial"/>
              </a:rPr>
              <a:t>at</a:t>
            </a:r>
            <a:r>
              <a:rPr sz="673" spc="-19" dirty="0">
                <a:solidFill>
                  <a:srgbClr val="2D3648"/>
                </a:solidFill>
                <a:latin typeface="Arial"/>
                <a:cs typeface="Arial"/>
              </a:rPr>
              <a:t> </a:t>
            </a:r>
            <a:r>
              <a:rPr sz="673" dirty="0">
                <a:solidFill>
                  <a:srgbClr val="2D3648"/>
                </a:solidFill>
                <a:latin typeface="Arial"/>
                <a:cs typeface="Arial"/>
              </a:rPr>
              <a:t>least</a:t>
            </a:r>
            <a:r>
              <a:rPr sz="673" spc="-16" dirty="0">
                <a:solidFill>
                  <a:srgbClr val="2D3648"/>
                </a:solidFill>
                <a:latin typeface="Arial"/>
                <a:cs typeface="Arial"/>
              </a:rPr>
              <a:t> </a:t>
            </a:r>
            <a:r>
              <a:rPr sz="673" dirty="0">
                <a:solidFill>
                  <a:srgbClr val="2D3648"/>
                </a:solidFill>
                <a:latin typeface="Arial"/>
                <a:cs typeface="Arial"/>
              </a:rPr>
              <a:t>once</a:t>
            </a:r>
            <a:r>
              <a:rPr sz="673" spc="-19" dirty="0">
                <a:solidFill>
                  <a:srgbClr val="2D3648"/>
                </a:solidFill>
                <a:latin typeface="Arial"/>
                <a:cs typeface="Arial"/>
              </a:rPr>
              <a:t> </a:t>
            </a:r>
            <a:r>
              <a:rPr sz="673" dirty="0">
                <a:solidFill>
                  <a:srgbClr val="2D3648"/>
                </a:solidFill>
                <a:latin typeface="Arial"/>
                <a:cs typeface="Arial"/>
              </a:rPr>
              <a:t>per</a:t>
            </a:r>
            <a:r>
              <a:rPr sz="673" spc="-16" dirty="0">
                <a:solidFill>
                  <a:srgbClr val="2D3648"/>
                </a:solidFill>
                <a:latin typeface="Arial"/>
                <a:cs typeface="Arial"/>
              </a:rPr>
              <a:t> </a:t>
            </a:r>
            <a:r>
              <a:rPr sz="673" dirty="0">
                <a:solidFill>
                  <a:srgbClr val="2D3648"/>
                </a:solidFill>
                <a:latin typeface="Arial"/>
                <a:cs typeface="Arial"/>
              </a:rPr>
              <a:t>calendar</a:t>
            </a:r>
            <a:r>
              <a:rPr sz="673" spc="-19" dirty="0">
                <a:solidFill>
                  <a:srgbClr val="2D3648"/>
                </a:solidFill>
                <a:latin typeface="Arial"/>
                <a:cs typeface="Arial"/>
              </a:rPr>
              <a:t> </a:t>
            </a:r>
            <a:r>
              <a:rPr sz="673" dirty="0">
                <a:solidFill>
                  <a:srgbClr val="2D3648"/>
                </a:solidFill>
                <a:latin typeface="Arial"/>
                <a:cs typeface="Arial"/>
              </a:rPr>
              <a:t>week</a:t>
            </a:r>
            <a:r>
              <a:rPr sz="673" spc="-16" dirty="0">
                <a:solidFill>
                  <a:srgbClr val="2D3648"/>
                </a:solidFill>
                <a:latin typeface="Arial"/>
                <a:cs typeface="Arial"/>
              </a:rPr>
              <a:t> </a:t>
            </a:r>
            <a:r>
              <a:rPr sz="673" dirty="0">
                <a:solidFill>
                  <a:srgbClr val="2D3648"/>
                </a:solidFill>
                <a:latin typeface="Arial"/>
                <a:cs typeface="Arial"/>
              </a:rPr>
              <a:t>to</a:t>
            </a:r>
            <a:r>
              <a:rPr sz="673" spc="-19" dirty="0">
                <a:solidFill>
                  <a:srgbClr val="2D3648"/>
                </a:solidFill>
                <a:latin typeface="Arial"/>
                <a:cs typeface="Arial"/>
              </a:rPr>
              <a:t> </a:t>
            </a:r>
            <a:r>
              <a:rPr sz="673" spc="-6" dirty="0">
                <a:solidFill>
                  <a:srgbClr val="2D3648"/>
                </a:solidFill>
                <a:latin typeface="Arial"/>
                <a:cs typeface="Arial"/>
              </a:rPr>
              <a:t>enforce immediate</a:t>
            </a:r>
            <a:r>
              <a:rPr sz="673" spc="-13" dirty="0">
                <a:solidFill>
                  <a:srgbClr val="2D3648"/>
                </a:solidFill>
                <a:latin typeface="Arial"/>
                <a:cs typeface="Arial"/>
              </a:rPr>
              <a:t> </a:t>
            </a:r>
            <a:r>
              <a:rPr sz="673" spc="-6" dirty="0">
                <a:solidFill>
                  <a:srgbClr val="2D3648"/>
                </a:solidFill>
                <a:latin typeface="Arial"/>
                <a:cs typeface="Arial"/>
              </a:rPr>
              <a:t>installation</a:t>
            </a:r>
            <a:r>
              <a:rPr sz="673" spc="-13" dirty="0">
                <a:solidFill>
                  <a:srgbClr val="2D3648"/>
                </a:solidFill>
                <a:latin typeface="Arial"/>
                <a:cs typeface="Arial"/>
              </a:rPr>
              <a:t> </a:t>
            </a:r>
            <a:r>
              <a:rPr sz="673" dirty="0">
                <a:solidFill>
                  <a:srgbClr val="2D3648"/>
                </a:solidFill>
                <a:latin typeface="Arial"/>
                <a:cs typeface="Arial"/>
              </a:rPr>
              <a:t>of</a:t>
            </a:r>
            <a:r>
              <a:rPr sz="673" spc="-10" dirty="0">
                <a:solidFill>
                  <a:srgbClr val="2D3648"/>
                </a:solidFill>
                <a:latin typeface="Arial"/>
                <a:cs typeface="Arial"/>
              </a:rPr>
              <a:t> </a:t>
            </a:r>
            <a:r>
              <a:rPr sz="673" dirty="0">
                <a:solidFill>
                  <a:srgbClr val="2D3648"/>
                </a:solidFill>
                <a:latin typeface="Arial"/>
                <a:cs typeface="Arial"/>
              </a:rPr>
              <a:t>scheduled</a:t>
            </a:r>
            <a:r>
              <a:rPr sz="673" spc="-13" dirty="0">
                <a:solidFill>
                  <a:srgbClr val="2D3648"/>
                </a:solidFill>
                <a:latin typeface="Arial"/>
                <a:cs typeface="Arial"/>
              </a:rPr>
              <a:t> </a:t>
            </a:r>
            <a:r>
              <a:rPr sz="673" dirty="0">
                <a:solidFill>
                  <a:srgbClr val="2D3648"/>
                </a:solidFill>
                <a:latin typeface="Arial"/>
                <a:cs typeface="Arial"/>
              </a:rPr>
              <a:t>software,</a:t>
            </a:r>
            <a:r>
              <a:rPr sz="673" spc="-10" dirty="0">
                <a:solidFill>
                  <a:srgbClr val="2D3648"/>
                </a:solidFill>
                <a:latin typeface="Arial"/>
                <a:cs typeface="Arial"/>
              </a:rPr>
              <a:t> </a:t>
            </a:r>
            <a:r>
              <a:rPr sz="673" dirty="0">
                <a:solidFill>
                  <a:srgbClr val="2D3648"/>
                </a:solidFill>
                <a:latin typeface="Arial"/>
                <a:cs typeface="Arial"/>
              </a:rPr>
              <a:t>operating</a:t>
            </a:r>
            <a:r>
              <a:rPr sz="673" spc="-13" dirty="0">
                <a:solidFill>
                  <a:srgbClr val="2D3648"/>
                </a:solidFill>
                <a:latin typeface="Arial"/>
                <a:cs typeface="Arial"/>
              </a:rPr>
              <a:t> </a:t>
            </a:r>
            <a:r>
              <a:rPr sz="673" dirty="0">
                <a:solidFill>
                  <a:srgbClr val="2D3648"/>
                </a:solidFill>
                <a:latin typeface="Arial"/>
                <a:cs typeface="Arial"/>
              </a:rPr>
              <a:t>system,</a:t>
            </a:r>
            <a:r>
              <a:rPr sz="673" spc="-10" dirty="0">
                <a:solidFill>
                  <a:srgbClr val="2D3648"/>
                </a:solidFill>
                <a:latin typeface="Arial"/>
                <a:cs typeface="Arial"/>
              </a:rPr>
              <a:t> </a:t>
            </a:r>
            <a:r>
              <a:rPr sz="673" dirty="0">
                <a:solidFill>
                  <a:srgbClr val="2D3648"/>
                </a:solidFill>
                <a:latin typeface="Arial"/>
                <a:cs typeface="Arial"/>
              </a:rPr>
              <a:t>and</a:t>
            </a:r>
            <a:r>
              <a:rPr sz="673" spc="-13" dirty="0">
                <a:solidFill>
                  <a:srgbClr val="2D3648"/>
                </a:solidFill>
                <a:latin typeface="Arial"/>
                <a:cs typeface="Arial"/>
              </a:rPr>
              <a:t> </a:t>
            </a:r>
            <a:r>
              <a:rPr sz="673" dirty="0">
                <a:solidFill>
                  <a:srgbClr val="2D3648"/>
                </a:solidFill>
                <a:latin typeface="Arial"/>
                <a:cs typeface="Arial"/>
              </a:rPr>
              <a:t>security</a:t>
            </a:r>
            <a:r>
              <a:rPr sz="673" spc="-13" dirty="0">
                <a:solidFill>
                  <a:srgbClr val="2D3648"/>
                </a:solidFill>
                <a:latin typeface="Arial"/>
                <a:cs typeface="Arial"/>
              </a:rPr>
              <a:t> </a:t>
            </a:r>
            <a:r>
              <a:rPr sz="673" spc="-6" dirty="0">
                <a:solidFill>
                  <a:srgbClr val="2D3648"/>
                </a:solidFill>
                <a:latin typeface="Arial"/>
                <a:cs typeface="Arial"/>
              </a:rPr>
              <a:t>patches.</a:t>
            </a:r>
            <a:endParaRPr sz="673">
              <a:latin typeface="Arial"/>
              <a:cs typeface="Arial"/>
            </a:endParaRPr>
          </a:p>
          <a:p>
            <a:pPr marL="160854" marR="40315" lvl="1" indent="-53754">
              <a:lnSpc>
                <a:spcPct val="133300"/>
              </a:lnSpc>
              <a:spcBef>
                <a:spcPts val="385"/>
              </a:spcBef>
              <a:buClr>
                <a:srgbClr val="2D3648"/>
              </a:buClr>
              <a:buFont typeface="Arial"/>
              <a:buChar char="•"/>
              <a:tabLst>
                <a:tab pos="160854" algn="l"/>
              </a:tabLst>
            </a:pPr>
            <a:r>
              <a:rPr sz="673" b="1" spc="-6" dirty="0">
                <a:solidFill>
                  <a:srgbClr val="2B5282"/>
                </a:solidFill>
                <a:latin typeface="Arial"/>
                <a:cs typeface="Arial"/>
              </a:rPr>
              <a:t>Physical</a:t>
            </a:r>
            <a:r>
              <a:rPr sz="673" b="1" spc="-19" dirty="0">
                <a:solidFill>
                  <a:srgbClr val="2B5282"/>
                </a:solidFill>
                <a:latin typeface="Arial"/>
                <a:cs typeface="Arial"/>
              </a:rPr>
              <a:t> </a:t>
            </a:r>
            <a:r>
              <a:rPr sz="673" b="1" dirty="0">
                <a:solidFill>
                  <a:srgbClr val="2B5282"/>
                </a:solidFill>
                <a:latin typeface="Arial"/>
                <a:cs typeface="Arial"/>
              </a:rPr>
              <a:t>Asset</a:t>
            </a:r>
            <a:r>
              <a:rPr sz="673" b="1" spc="-16" dirty="0">
                <a:solidFill>
                  <a:srgbClr val="2B5282"/>
                </a:solidFill>
                <a:latin typeface="Arial"/>
                <a:cs typeface="Arial"/>
              </a:rPr>
              <a:t> </a:t>
            </a:r>
            <a:r>
              <a:rPr sz="673" b="1" dirty="0">
                <a:solidFill>
                  <a:srgbClr val="2B5282"/>
                </a:solidFill>
                <a:latin typeface="Arial"/>
                <a:cs typeface="Arial"/>
              </a:rPr>
              <a:t>Protection:</a:t>
            </a:r>
            <a:r>
              <a:rPr sz="673" b="1" spc="-19" dirty="0">
                <a:solidFill>
                  <a:srgbClr val="2B5282"/>
                </a:solidFill>
                <a:latin typeface="Arial"/>
                <a:cs typeface="Arial"/>
              </a:rPr>
              <a:t> </a:t>
            </a:r>
            <a:r>
              <a:rPr sz="673" spc="-6" dirty="0">
                <a:solidFill>
                  <a:srgbClr val="2D3648"/>
                </a:solidFill>
                <a:latin typeface="Arial"/>
                <a:cs typeface="Arial"/>
              </a:rPr>
              <a:t>Hardware</a:t>
            </a:r>
            <a:r>
              <a:rPr sz="673" spc="-19" dirty="0">
                <a:solidFill>
                  <a:srgbClr val="2D3648"/>
                </a:solidFill>
                <a:latin typeface="Arial"/>
                <a:cs typeface="Arial"/>
              </a:rPr>
              <a:t> </a:t>
            </a:r>
            <a:r>
              <a:rPr sz="673" dirty="0">
                <a:solidFill>
                  <a:srgbClr val="2D3648"/>
                </a:solidFill>
                <a:latin typeface="Arial"/>
                <a:cs typeface="Arial"/>
              </a:rPr>
              <a:t>must</a:t>
            </a:r>
            <a:r>
              <a:rPr sz="673" spc="-16" dirty="0">
                <a:solidFill>
                  <a:srgbClr val="2D3648"/>
                </a:solidFill>
                <a:latin typeface="Arial"/>
                <a:cs typeface="Arial"/>
              </a:rPr>
              <a:t> </a:t>
            </a:r>
            <a:r>
              <a:rPr sz="673" dirty="0">
                <a:solidFill>
                  <a:srgbClr val="2D3648"/>
                </a:solidFill>
                <a:latin typeface="Arial"/>
                <a:cs typeface="Arial"/>
              </a:rPr>
              <a:t>remain</a:t>
            </a:r>
            <a:r>
              <a:rPr sz="673" spc="-16" dirty="0">
                <a:solidFill>
                  <a:srgbClr val="2D3648"/>
                </a:solidFill>
                <a:latin typeface="Arial"/>
                <a:cs typeface="Arial"/>
              </a:rPr>
              <a:t> </a:t>
            </a:r>
            <a:r>
              <a:rPr sz="673" dirty="0">
                <a:solidFill>
                  <a:srgbClr val="2D3648"/>
                </a:solidFill>
                <a:latin typeface="Arial"/>
                <a:cs typeface="Arial"/>
              </a:rPr>
              <a:t>on</a:t>
            </a:r>
            <a:r>
              <a:rPr sz="673" spc="-19" dirty="0">
                <a:solidFill>
                  <a:srgbClr val="2D3648"/>
                </a:solidFill>
                <a:latin typeface="Arial"/>
                <a:cs typeface="Arial"/>
              </a:rPr>
              <a:t> </a:t>
            </a:r>
            <a:r>
              <a:rPr sz="673" dirty="0">
                <a:solidFill>
                  <a:srgbClr val="2D3648"/>
                </a:solidFill>
                <a:latin typeface="Arial"/>
                <a:cs typeface="Arial"/>
              </a:rPr>
              <a:t>flat,</a:t>
            </a:r>
            <a:r>
              <a:rPr sz="673" spc="-16" dirty="0">
                <a:solidFill>
                  <a:srgbClr val="2D3648"/>
                </a:solidFill>
                <a:latin typeface="Arial"/>
                <a:cs typeface="Arial"/>
              </a:rPr>
              <a:t> </a:t>
            </a:r>
            <a:r>
              <a:rPr sz="673" dirty="0">
                <a:solidFill>
                  <a:srgbClr val="2D3648"/>
                </a:solidFill>
                <a:latin typeface="Arial"/>
                <a:cs typeface="Arial"/>
              </a:rPr>
              <a:t>stable</a:t>
            </a:r>
            <a:r>
              <a:rPr sz="673" spc="-16" dirty="0">
                <a:solidFill>
                  <a:srgbClr val="2D3648"/>
                </a:solidFill>
                <a:latin typeface="Arial"/>
                <a:cs typeface="Arial"/>
              </a:rPr>
              <a:t> </a:t>
            </a:r>
            <a:r>
              <a:rPr sz="673" dirty="0">
                <a:solidFill>
                  <a:srgbClr val="2D3648"/>
                </a:solidFill>
                <a:latin typeface="Arial"/>
                <a:cs typeface="Arial"/>
              </a:rPr>
              <a:t>surfaces</a:t>
            </a:r>
            <a:r>
              <a:rPr sz="673" spc="-19" dirty="0">
                <a:solidFill>
                  <a:srgbClr val="2D3648"/>
                </a:solidFill>
                <a:latin typeface="Arial"/>
                <a:cs typeface="Arial"/>
              </a:rPr>
              <a:t> </a:t>
            </a:r>
            <a:r>
              <a:rPr sz="673" dirty="0">
                <a:solidFill>
                  <a:srgbClr val="2D3648"/>
                </a:solidFill>
                <a:latin typeface="Arial"/>
                <a:cs typeface="Arial"/>
              </a:rPr>
              <a:t>during</a:t>
            </a:r>
            <a:r>
              <a:rPr sz="673" spc="-16" dirty="0">
                <a:solidFill>
                  <a:srgbClr val="2D3648"/>
                </a:solidFill>
                <a:latin typeface="Arial"/>
                <a:cs typeface="Arial"/>
              </a:rPr>
              <a:t> </a:t>
            </a:r>
            <a:r>
              <a:rPr sz="673" dirty="0">
                <a:solidFill>
                  <a:srgbClr val="2D3648"/>
                </a:solidFill>
                <a:latin typeface="Arial"/>
                <a:cs typeface="Arial"/>
              </a:rPr>
              <a:t>operation</a:t>
            </a:r>
            <a:r>
              <a:rPr sz="673" spc="-16" dirty="0">
                <a:solidFill>
                  <a:srgbClr val="2D3648"/>
                </a:solidFill>
                <a:latin typeface="Arial"/>
                <a:cs typeface="Arial"/>
              </a:rPr>
              <a:t> </a:t>
            </a:r>
            <a:r>
              <a:rPr sz="673" dirty="0">
                <a:solidFill>
                  <a:srgbClr val="2D3648"/>
                </a:solidFill>
                <a:latin typeface="Arial"/>
                <a:cs typeface="Arial"/>
              </a:rPr>
              <a:t>to</a:t>
            </a:r>
            <a:r>
              <a:rPr sz="673" spc="-19" dirty="0">
                <a:solidFill>
                  <a:srgbClr val="2D3648"/>
                </a:solidFill>
                <a:latin typeface="Arial"/>
                <a:cs typeface="Arial"/>
              </a:rPr>
              <a:t> </a:t>
            </a:r>
            <a:r>
              <a:rPr sz="673" spc="-6" dirty="0">
                <a:solidFill>
                  <a:srgbClr val="2D3648"/>
                </a:solidFill>
                <a:latin typeface="Arial"/>
                <a:cs typeface="Arial"/>
              </a:rPr>
              <a:t>minimize </a:t>
            </a:r>
            <a:r>
              <a:rPr sz="673" dirty="0">
                <a:solidFill>
                  <a:srgbClr val="2D3648"/>
                </a:solidFill>
                <a:latin typeface="Arial"/>
                <a:cs typeface="Arial"/>
              </a:rPr>
              <a:t>thermal</a:t>
            </a:r>
            <a:r>
              <a:rPr sz="673" spc="-19" dirty="0">
                <a:solidFill>
                  <a:srgbClr val="2D3648"/>
                </a:solidFill>
                <a:latin typeface="Arial"/>
                <a:cs typeface="Arial"/>
              </a:rPr>
              <a:t> </a:t>
            </a:r>
            <a:r>
              <a:rPr sz="673" dirty="0">
                <a:solidFill>
                  <a:srgbClr val="2D3648"/>
                </a:solidFill>
                <a:latin typeface="Arial"/>
                <a:cs typeface="Arial"/>
              </a:rPr>
              <a:t>buildup</a:t>
            </a:r>
            <a:r>
              <a:rPr sz="673" spc="-16" dirty="0">
                <a:solidFill>
                  <a:srgbClr val="2D3648"/>
                </a:solidFill>
                <a:latin typeface="Arial"/>
                <a:cs typeface="Arial"/>
              </a:rPr>
              <a:t> </a:t>
            </a:r>
            <a:r>
              <a:rPr sz="673" dirty="0">
                <a:solidFill>
                  <a:srgbClr val="2D3648"/>
                </a:solidFill>
                <a:latin typeface="Arial"/>
                <a:cs typeface="Arial"/>
              </a:rPr>
              <a:t>and</a:t>
            </a:r>
            <a:r>
              <a:rPr sz="673" spc="-16" dirty="0">
                <a:solidFill>
                  <a:srgbClr val="2D3648"/>
                </a:solidFill>
                <a:latin typeface="Arial"/>
                <a:cs typeface="Arial"/>
              </a:rPr>
              <a:t> </a:t>
            </a:r>
            <a:r>
              <a:rPr sz="673" dirty="0">
                <a:solidFill>
                  <a:srgbClr val="2D3648"/>
                </a:solidFill>
                <a:latin typeface="Arial"/>
                <a:cs typeface="Arial"/>
              </a:rPr>
              <a:t>internal</a:t>
            </a:r>
            <a:r>
              <a:rPr sz="673" spc="-16" dirty="0">
                <a:solidFill>
                  <a:srgbClr val="2D3648"/>
                </a:solidFill>
                <a:latin typeface="Arial"/>
                <a:cs typeface="Arial"/>
              </a:rPr>
              <a:t> </a:t>
            </a:r>
            <a:r>
              <a:rPr sz="673" dirty="0">
                <a:solidFill>
                  <a:srgbClr val="2D3648"/>
                </a:solidFill>
                <a:latin typeface="Arial"/>
                <a:cs typeface="Arial"/>
              </a:rPr>
              <a:t>fan</a:t>
            </a:r>
            <a:r>
              <a:rPr sz="673" spc="-16" dirty="0">
                <a:solidFill>
                  <a:srgbClr val="2D3648"/>
                </a:solidFill>
                <a:latin typeface="Arial"/>
                <a:cs typeface="Arial"/>
              </a:rPr>
              <a:t> </a:t>
            </a:r>
            <a:r>
              <a:rPr sz="673" dirty="0">
                <a:solidFill>
                  <a:srgbClr val="2D3648"/>
                </a:solidFill>
                <a:latin typeface="Arial"/>
                <a:cs typeface="Arial"/>
              </a:rPr>
              <a:t>friction.</a:t>
            </a:r>
            <a:r>
              <a:rPr sz="673" spc="-16" dirty="0">
                <a:solidFill>
                  <a:srgbClr val="2D3648"/>
                </a:solidFill>
                <a:latin typeface="Arial"/>
                <a:cs typeface="Arial"/>
              </a:rPr>
              <a:t> </a:t>
            </a:r>
            <a:r>
              <a:rPr sz="673" dirty="0">
                <a:solidFill>
                  <a:srgbClr val="2D3648"/>
                </a:solidFill>
                <a:latin typeface="Arial"/>
                <a:cs typeface="Arial"/>
              </a:rPr>
              <a:t>When</a:t>
            </a:r>
            <a:r>
              <a:rPr sz="673" spc="-16" dirty="0">
                <a:solidFill>
                  <a:srgbClr val="2D3648"/>
                </a:solidFill>
                <a:latin typeface="Arial"/>
                <a:cs typeface="Arial"/>
              </a:rPr>
              <a:t> </a:t>
            </a:r>
            <a:r>
              <a:rPr sz="673" dirty="0">
                <a:solidFill>
                  <a:srgbClr val="2D3648"/>
                </a:solidFill>
                <a:latin typeface="Arial"/>
                <a:cs typeface="Arial"/>
              </a:rPr>
              <a:t>operating</a:t>
            </a:r>
            <a:r>
              <a:rPr sz="673" spc="-16" dirty="0">
                <a:solidFill>
                  <a:srgbClr val="2D3648"/>
                </a:solidFill>
                <a:latin typeface="Arial"/>
                <a:cs typeface="Arial"/>
              </a:rPr>
              <a:t> </a:t>
            </a:r>
            <a:r>
              <a:rPr sz="673" dirty="0">
                <a:solidFill>
                  <a:srgbClr val="2D3648"/>
                </a:solidFill>
                <a:latin typeface="Arial"/>
                <a:cs typeface="Arial"/>
              </a:rPr>
              <a:t>in</a:t>
            </a:r>
            <a:r>
              <a:rPr sz="673" spc="-16" dirty="0">
                <a:solidFill>
                  <a:srgbClr val="2D3648"/>
                </a:solidFill>
                <a:latin typeface="Arial"/>
                <a:cs typeface="Arial"/>
              </a:rPr>
              <a:t> </a:t>
            </a:r>
            <a:r>
              <a:rPr sz="673" dirty="0">
                <a:solidFill>
                  <a:srgbClr val="2D3648"/>
                </a:solidFill>
                <a:latin typeface="Arial"/>
                <a:cs typeface="Arial"/>
              </a:rPr>
              <a:t>public</a:t>
            </a:r>
            <a:r>
              <a:rPr sz="673" spc="-16" dirty="0">
                <a:solidFill>
                  <a:srgbClr val="2D3648"/>
                </a:solidFill>
                <a:latin typeface="Arial"/>
                <a:cs typeface="Arial"/>
              </a:rPr>
              <a:t> </a:t>
            </a:r>
            <a:r>
              <a:rPr sz="673" spc="-6" dirty="0">
                <a:solidFill>
                  <a:srgbClr val="2D3648"/>
                </a:solidFill>
                <a:latin typeface="Arial"/>
                <a:cs typeface="Arial"/>
              </a:rPr>
              <a:t>view,</a:t>
            </a:r>
            <a:r>
              <a:rPr sz="673" spc="-16" dirty="0">
                <a:solidFill>
                  <a:srgbClr val="2D3648"/>
                </a:solidFill>
                <a:latin typeface="Arial"/>
                <a:cs typeface="Arial"/>
              </a:rPr>
              <a:t> </a:t>
            </a:r>
            <a:r>
              <a:rPr sz="673" dirty="0">
                <a:solidFill>
                  <a:srgbClr val="2D3648"/>
                </a:solidFill>
                <a:latin typeface="Arial"/>
                <a:cs typeface="Arial"/>
              </a:rPr>
              <a:t>privacy</a:t>
            </a:r>
            <a:r>
              <a:rPr sz="673" spc="-16" dirty="0">
                <a:solidFill>
                  <a:srgbClr val="2D3648"/>
                </a:solidFill>
                <a:latin typeface="Arial"/>
                <a:cs typeface="Arial"/>
              </a:rPr>
              <a:t> </a:t>
            </a:r>
            <a:r>
              <a:rPr sz="673" spc="-6" dirty="0">
                <a:solidFill>
                  <a:srgbClr val="2D3648"/>
                </a:solidFill>
                <a:latin typeface="Arial"/>
                <a:cs typeface="Arial"/>
              </a:rPr>
              <a:t>monitors/screens</a:t>
            </a:r>
            <a:r>
              <a:rPr sz="673" spc="-16" dirty="0">
                <a:solidFill>
                  <a:srgbClr val="2D3648"/>
                </a:solidFill>
                <a:latin typeface="Arial"/>
                <a:cs typeface="Arial"/>
              </a:rPr>
              <a:t> </a:t>
            </a:r>
            <a:r>
              <a:rPr sz="673" dirty="0">
                <a:solidFill>
                  <a:srgbClr val="2D3648"/>
                </a:solidFill>
                <a:latin typeface="Arial"/>
                <a:cs typeface="Arial"/>
              </a:rPr>
              <a:t>must</a:t>
            </a:r>
            <a:r>
              <a:rPr sz="673" spc="-16" dirty="0">
                <a:solidFill>
                  <a:srgbClr val="2D3648"/>
                </a:solidFill>
                <a:latin typeface="Arial"/>
                <a:cs typeface="Arial"/>
              </a:rPr>
              <a:t> be </a:t>
            </a:r>
            <a:r>
              <a:rPr sz="673" spc="-6" dirty="0">
                <a:solidFill>
                  <a:srgbClr val="2D3648"/>
                </a:solidFill>
                <a:latin typeface="Arial"/>
                <a:cs typeface="Arial"/>
              </a:rPr>
              <a:t>utilized.</a:t>
            </a:r>
            <a:endParaRPr sz="673">
              <a:latin typeface="Arial"/>
              <a:cs typeface="Arial"/>
            </a:endParaRPr>
          </a:p>
          <a:p>
            <a:pPr>
              <a:lnSpc>
                <a:spcPct val="100000"/>
              </a:lnSpc>
            </a:pPr>
            <a:endParaRPr sz="673">
              <a:latin typeface="Arial"/>
              <a:cs typeface="Arial"/>
            </a:endParaRPr>
          </a:p>
          <a:p>
            <a:pPr>
              <a:spcBef>
                <a:spcPts val="404"/>
              </a:spcBef>
            </a:pPr>
            <a:endParaRPr sz="673">
              <a:latin typeface="Arial"/>
              <a:cs typeface="Arial"/>
            </a:endParaRPr>
          </a:p>
          <a:p>
            <a:pPr marL="124204"/>
            <a:r>
              <a:rPr sz="705" b="1" spc="-6" dirty="0">
                <a:solidFill>
                  <a:srgbClr val="9A2B2B"/>
                </a:solidFill>
                <a:latin typeface="Arial"/>
                <a:cs typeface="Arial"/>
              </a:rPr>
              <a:t>CRITICAL</a:t>
            </a:r>
            <a:r>
              <a:rPr sz="705" b="1" spc="-22" dirty="0">
                <a:solidFill>
                  <a:srgbClr val="9A2B2B"/>
                </a:solidFill>
                <a:latin typeface="Arial"/>
                <a:cs typeface="Arial"/>
              </a:rPr>
              <a:t> </a:t>
            </a:r>
            <a:r>
              <a:rPr sz="705" b="1" dirty="0">
                <a:solidFill>
                  <a:srgbClr val="9A2B2B"/>
                </a:solidFill>
                <a:latin typeface="Arial"/>
                <a:cs typeface="Arial"/>
              </a:rPr>
              <a:t>INCIDENT</a:t>
            </a:r>
            <a:r>
              <a:rPr sz="705" b="1" spc="-19" dirty="0">
                <a:solidFill>
                  <a:srgbClr val="9A2B2B"/>
                </a:solidFill>
                <a:latin typeface="Arial"/>
                <a:cs typeface="Arial"/>
              </a:rPr>
              <a:t> </a:t>
            </a:r>
            <a:r>
              <a:rPr sz="705" b="1" dirty="0">
                <a:solidFill>
                  <a:srgbClr val="9A2B2B"/>
                </a:solidFill>
                <a:latin typeface="Arial"/>
                <a:cs typeface="Arial"/>
              </a:rPr>
              <a:t>REPORTING</a:t>
            </a:r>
            <a:r>
              <a:rPr sz="705" b="1" spc="-19" dirty="0">
                <a:solidFill>
                  <a:srgbClr val="9A2B2B"/>
                </a:solidFill>
                <a:latin typeface="Arial"/>
                <a:cs typeface="Arial"/>
              </a:rPr>
              <a:t> </a:t>
            </a:r>
            <a:r>
              <a:rPr sz="705" b="1" spc="-6" dirty="0">
                <a:solidFill>
                  <a:srgbClr val="9A2B2B"/>
                </a:solidFill>
                <a:latin typeface="Arial"/>
                <a:cs typeface="Arial"/>
              </a:rPr>
              <a:t>REQUIREMENT</a:t>
            </a:r>
            <a:endParaRPr sz="705">
              <a:latin typeface="Arial"/>
              <a:cs typeface="Arial"/>
            </a:endParaRPr>
          </a:p>
          <a:p>
            <a:pPr marL="124204" marR="127462">
              <a:lnSpc>
                <a:spcPct val="133300"/>
              </a:lnSpc>
              <a:spcBef>
                <a:spcPts val="398"/>
              </a:spcBef>
            </a:pPr>
            <a:r>
              <a:rPr sz="673" dirty="0">
                <a:solidFill>
                  <a:srgbClr val="2D3648"/>
                </a:solidFill>
                <a:latin typeface="Arial"/>
                <a:cs typeface="Arial"/>
              </a:rPr>
              <a:t>In</a:t>
            </a:r>
            <a:r>
              <a:rPr sz="673" spc="-19" dirty="0">
                <a:solidFill>
                  <a:srgbClr val="2D3648"/>
                </a:solidFill>
                <a:latin typeface="Arial"/>
                <a:cs typeface="Arial"/>
              </a:rPr>
              <a:t> </a:t>
            </a:r>
            <a:r>
              <a:rPr sz="673" dirty="0">
                <a:solidFill>
                  <a:srgbClr val="2D3648"/>
                </a:solidFill>
                <a:latin typeface="Arial"/>
                <a:cs typeface="Arial"/>
              </a:rPr>
              <a:t>the</a:t>
            </a:r>
            <a:r>
              <a:rPr sz="673" spc="-16" dirty="0">
                <a:solidFill>
                  <a:srgbClr val="2D3648"/>
                </a:solidFill>
                <a:latin typeface="Arial"/>
                <a:cs typeface="Arial"/>
              </a:rPr>
              <a:t> </a:t>
            </a:r>
            <a:r>
              <a:rPr sz="673" dirty="0">
                <a:solidFill>
                  <a:srgbClr val="2D3648"/>
                </a:solidFill>
                <a:latin typeface="Arial"/>
                <a:cs typeface="Arial"/>
              </a:rPr>
              <a:t>event</a:t>
            </a:r>
            <a:r>
              <a:rPr sz="673" spc="-19" dirty="0">
                <a:solidFill>
                  <a:srgbClr val="2D3648"/>
                </a:solidFill>
                <a:latin typeface="Arial"/>
                <a:cs typeface="Arial"/>
              </a:rPr>
              <a:t> </a:t>
            </a:r>
            <a:r>
              <a:rPr sz="673" dirty="0">
                <a:solidFill>
                  <a:srgbClr val="2D3648"/>
                </a:solidFill>
                <a:latin typeface="Arial"/>
                <a:cs typeface="Arial"/>
              </a:rPr>
              <a:t>of</a:t>
            </a:r>
            <a:r>
              <a:rPr sz="673" spc="-16" dirty="0">
                <a:solidFill>
                  <a:srgbClr val="2D3648"/>
                </a:solidFill>
                <a:latin typeface="Arial"/>
                <a:cs typeface="Arial"/>
              </a:rPr>
              <a:t> </a:t>
            </a:r>
            <a:r>
              <a:rPr sz="673" dirty="0">
                <a:solidFill>
                  <a:srgbClr val="2D3648"/>
                </a:solidFill>
                <a:latin typeface="Arial"/>
                <a:cs typeface="Arial"/>
              </a:rPr>
              <a:t>a</a:t>
            </a:r>
            <a:r>
              <a:rPr sz="673" spc="-16" dirty="0">
                <a:solidFill>
                  <a:srgbClr val="2D3648"/>
                </a:solidFill>
                <a:latin typeface="Arial"/>
                <a:cs typeface="Arial"/>
              </a:rPr>
              <a:t> </a:t>
            </a:r>
            <a:r>
              <a:rPr sz="673" dirty="0">
                <a:solidFill>
                  <a:srgbClr val="2D3648"/>
                </a:solidFill>
                <a:latin typeface="Arial"/>
                <a:cs typeface="Arial"/>
              </a:rPr>
              <a:t>lost</a:t>
            </a:r>
            <a:r>
              <a:rPr sz="673" spc="-19" dirty="0">
                <a:solidFill>
                  <a:srgbClr val="2D3648"/>
                </a:solidFill>
                <a:latin typeface="Arial"/>
                <a:cs typeface="Arial"/>
              </a:rPr>
              <a:t> </a:t>
            </a:r>
            <a:r>
              <a:rPr sz="673" dirty="0">
                <a:solidFill>
                  <a:srgbClr val="2D3648"/>
                </a:solidFill>
                <a:latin typeface="Arial"/>
                <a:cs typeface="Arial"/>
              </a:rPr>
              <a:t>or</a:t>
            </a:r>
            <a:r>
              <a:rPr sz="673" spc="-16" dirty="0">
                <a:solidFill>
                  <a:srgbClr val="2D3648"/>
                </a:solidFill>
                <a:latin typeface="Arial"/>
                <a:cs typeface="Arial"/>
              </a:rPr>
              <a:t> </a:t>
            </a:r>
            <a:r>
              <a:rPr sz="673" dirty="0">
                <a:solidFill>
                  <a:srgbClr val="2D3648"/>
                </a:solidFill>
                <a:latin typeface="Arial"/>
                <a:cs typeface="Arial"/>
              </a:rPr>
              <a:t>stolen</a:t>
            </a:r>
            <a:r>
              <a:rPr sz="673" spc="-19" dirty="0">
                <a:solidFill>
                  <a:srgbClr val="2D3648"/>
                </a:solidFill>
                <a:latin typeface="Arial"/>
                <a:cs typeface="Arial"/>
              </a:rPr>
              <a:t> </a:t>
            </a:r>
            <a:r>
              <a:rPr sz="673" dirty="0">
                <a:solidFill>
                  <a:srgbClr val="2D3648"/>
                </a:solidFill>
                <a:latin typeface="Arial"/>
                <a:cs typeface="Arial"/>
              </a:rPr>
              <a:t>company</a:t>
            </a:r>
            <a:r>
              <a:rPr sz="673" spc="-16" dirty="0">
                <a:solidFill>
                  <a:srgbClr val="2D3648"/>
                </a:solidFill>
                <a:latin typeface="Arial"/>
                <a:cs typeface="Arial"/>
              </a:rPr>
              <a:t> </a:t>
            </a:r>
            <a:r>
              <a:rPr sz="673" dirty="0">
                <a:solidFill>
                  <a:srgbClr val="2D3648"/>
                </a:solidFill>
                <a:latin typeface="Arial"/>
                <a:cs typeface="Arial"/>
              </a:rPr>
              <a:t>laptop,</a:t>
            </a:r>
            <a:r>
              <a:rPr sz="673" spc="-16" dirty="0">
                <a:solidFill>
                  <a:srgbClr val="2D3648"/>
                </a:solidFill>
                <a:latin typeface="Arial"/>
                <a:cs typeface="Arial"/>
              </a:rPr>
              <a:t> </a:t>
            </a:r>
            <a:r>
              <a:rPr sz="673" dirty="0">
                <a:solidFill>
                  <a:srgbClr val="2D3648"/>
                </a:solidFill>
                <a:latin typeface="Arial"/>
                <a:cs typeface="Arial"/>
              </a:rPr>
              <a:t>tablet,</a:t>
            </a:r>
            <a:r>
              <a:rPr sz="673" spc="-19" dirty="0">
                <a:solidFill>
                  <a:srgbClr val="2D3648"/>
                </a:solidFill>
                <a:latin typeface="Arial"/>
                <a:cs typeface="Arial"/>
              </a:rPr>
              <a:t> </a:t>
            </a:r>
            <a:r>
              <a:rPr sz="673" dirty="0">
                <a:solidFill>
                  <a:srgbClr val="2D3648"/>
                </a:solidFill>
                <a:latin typeface="Arial"/>
                <a:cs typeface="Arial"/>
              </a:rPr>
              <a:t>or</a:t>
            </a:r>
            <a:r>
              <a:rPr sz="673" spc="-16" dirty="0">
                <a:solidFill>
                  <a:srgbClr val="2D3648"/>
                </a:solidFill>
                <a:latin typeface="Arial"/>
                <a:cs typeface="Arial"/>
              </a:rPr>
              <a:t> </a:t>
            </a:r>
            <a:r>
              <a:rPr sz="673" dirty="0">
                <a:solidFill>
                  <a:srgbClr val="2D3648"/>
                </a:solidFill>
                <a:latin typeface="Arial"/>
                <a:cs typeface="Arial"/>
              </a:rPr>
              <a:t>cellular</a:t>
            </a:r>
            <a:r>
              <a:rPr sz="673" spc="-19" dirty="0">
                <a:solidFill>
                  <a:srgbClr val="2D3648"/>
                </a:solidFill>
                <a:latin typeface="Arial"/>
                <a:cs typeface="Arial"/>
              </a:rPr>
              <a:t> </a:t>
            </a:r>
            <a:r>
              <a:rPr sz="673" dirty="0">
                <a:solidFill>
                  <a:srgbClr val="2D3648"/>
                </a:solidFill>
                <a:latin typeface="Arial"/>
                <a:cs typeface="Arial"/>
              </a:rPr>
              <a:t>device,</a:t>
            </a:r>
            <a:r>
              <a:rPr sz="673" spc="-16" dirty="0">
                <a:solidFill>
                  <a:srgbClr val="2D3648"/>
                </a:solidFill>
                <a:latin typeface="Arial"/>
                <a:cs typeface="Arial"/>
              </a:rPr>
              <a:t> </a:t>
            </a:r>
            <a:r>
              <a:rPr sz="673" dirty="0">
                <a:solidFill>
                  <a:srgbClr val="2D3648"/>
                </a:solidFill>
                <a:latin typeface="Arial"/>
                <a:cs typeface="Arial"/>
              </a:rPr>
              <a:t>you</a:t>
            </a:r>
            <a:r>
              <a:rPr sz="673" spc="-16" dirty="0">
                <a:solidFill>
                  <a:srgbClr val="2D3648"/>
                </a:solidFill>
                <a:latin typeface="Arial"/>
                <a:cs typeface="Arial"/>
              </a:rPr>
              <a:t> </a:t>
            </a:r>
            <a:r>
              <a:rPr sz="673" dirty="0">
                <a:solidFill>
                  <a:srgbClr val="2D3648"/>
                </a:solidFill>
                <a:latin typeface="Arial"/>
                <a:cs typeface="Arial"/>
              </a:rPr>
              <a:t>must</a:t>
            </a:r>
            <a:r>
              <a:rPr sz="673" spc="-19" dirty="0">
                <a:solidFill>
                  <a:srgbClr val="2D3648"/>
                </a:solidFill>
                <a:latin typeface="Arial"/>
                <a:cs typeface="Arial"/>
              </a:rPr>
              <a:t> </a:t>
            </a:r>
            <a:r>
              <a:rPr sz="673" dirty="0">
                <a:solidFill>
                  <a:srgbClr val="2D3648"/>
                </a:solidFill>
                <a:latin typeface="Arial"/>
                <a:cs typeface="Arial"/>
              </a:rPr>
              <a:t>report</a:t>
            </a:r>
            <a:r>
              <a:rPr sz="673" spc="-16" dirty="0">
                <a:solidFill>
                  <a:srgbClr val="2D3648"/>
                </a:solidFill>
                <a:latin typeface="Arial"/>
                <a:cs typeface="Arial"/>
              </a:rPr>
              <a:t> </a:t>
            </a:r>
            <a:r>
              <a:rPr sz="673" dirty="0">
                <a:solidFill>
                  <a:srgbClr val="2D3648"/>
                </a:solidFill>
                <a:latin typeface="Arial"/>
                <a:cs typeface="Arial"/>
              </a:rPr>
              <a:t>the</a:t>
            </a:r>
            <a:r>
              <a:rPr sz="673" spc="-19" dirty="0">
                <a:solidFill>
                  <a:srgbClr val="2D3648"/>
                </a:solidFill>
                <a:latin typeface="Arial"/>
                <a:cs typeface="Arial"/>
              </a:rPr>
              <a:t> </a:t>
            </a:r>
            <a:r>
              <a:rPr sz="673" dirty="0">
                <a:solidFill>
                  <a:srgbClr val="2D3648"/>
                </a:solidFill>
                <a:latin typeface="Arial"/>
                <a:cs typeface="Arial"/>
              </a:rPr>
              <a:t>incident</a:t>
            </a:r>
            <a:r>
              <a:rPr sz="673" spc="-16" dirty="0">
                <a:solidFill>
                  <a:srgbClr val="2D3648"/>
                </a:solidFill>
                <a:latin typeface="Arial"/>
                <a:cs typeface="Arial"/>
              </a:rPr>
              <a:t> to </a:t>
            </a:r>
            <a:r>
              <a:rPr sz="673" dirty="0">
                <a:solidFill>
                  <a:srgbClr val="2D3648"/>
                </a:solidFill>
                <a:latin typeface="Arial"/>
                <a:cs typeface="Arial"/>
              </a:rPr>
              <a:t>the</a:t>
            </a:r>
            <a:r>
              <a:rPr sz="673" spc="-13" dirty="0">
                <a:solidFill>
                  <a:srgbClr val="2D3648"/>
                </a:solidFill>
                <a:latin typeface="Arial"/>
                <a:cs typeface="Arial"/>
              </a:rPr>
              <a:t> </a:t>
            </a:r>
            <a:r>
              <a:rPr sz="673" dirty="0">
                <a:solidFill>
                  <a:srgbClr val="2D3648"/>
                </a:solidFill>
                <a:latin typeface="Arial"/>
                <a:cs typeface="Arial"/>
              </a:rPr>
              <a:t>IT</a:t>
            </a:r>
            <a:r>
              <a:rPr sz="673" spc="-10" dirty="0">
                <a:solidFill>
                  <a:srgbClr val="2D3648"/>
                </a:solidFill>
                <a:latin typeface="Arial"/>
                <a:cs typeface="Arial"/>
              </a:rPr>
              <a:t> </a:t>
            </a:r>
            <a:r>
              <a:rPr sz="673" dirty="0">
                <a:solidFill>
                  <a:srgbClr val="2D3648"/>
                </a:solidFill>
                <a:latin typeface="Arial"/>
                <a:cs typeface="Arial"/>
              </a:rPr>
              <a:t>Security</a:t>
            </a:r>
            <a:r>
              <a:rPr sz="673" spc="-10" dirty="0">
                <a:solidFill>
                  <a:srgbClr val="2D3648"/>
                </a:solidFill>
                <a:latin typeface="Arial"/>
                <a:cs typeface="Arial"/>
              </a:rPr>
              <a:t> </a:t>
            </a:r>
            <a:r>
              <a:rPr sz="673" dirty="0">
                <a:solidFill>
                  <a:srgbClr val="2D3648"/>
                </a:solidFill>
                <a:latin typeface="Arial"/>
                <a:cs typeface="Arial"/>
              </a:rPr>
              <a:t>and</a:t>
            </a:r>
            <a:r>
              <a:rPr sz="673" spc="-10" dirty="0">
                <a:solidFill>
                  <a:srgbClr val="2D3648"/>
                </a:solidFill>
                <a:latin typeface="Arial"/>
                <a:cs typeface="Arial"/>
              </a:rPr>
              <a:t> </a:t>
            </a:r>
            <a:r>
              <a:rPr sz="673" dirty="0">
                <a:solidFill>
                  <a:srgbClr val="2D3648"/>
                </a:solidFill>
                <a:latin typeface="Arial"/>
                <a:cs typeface="Arial"/>
              </a:rPr>
              <a:t>Incident</a:t>
            </a:r>
            <a:r>
              <a:rPr sz="673" spc="-10" dirty="0">
                <a:solidFill>
                  <a:srgbClr val="2D3648"/>
                </a:solidFill>
                <a:latin typeface="Arial"/>
                <a:cs typeface="Arial"/>
              </a:rPr>
              <a:t> </a:t>
            </a:r>
            <a:r>
              <a:rPr sz="673" dirty="0">
                <a:solidFill>
                  <a:srgbClr val="2D3648"/>
                </a:solidFill>
                <a:latin typeface="Arial"/>
                <a:cs typeface="Arial"/>
              </a:rPr>
              <a:t>Response</a:t>
            </a:r>
            <a:r>
              <a:rPr sz="673" spc="-10" dirty="0">
                <a:solidFill>
                  <a:srgbClr val="2D3648"/>
                </a:solidFill>
                <a:latin typeface="Arial"/>
                <a:cs typeface="Arial"/>
              </a:rPr>
              <a:t> </a:t>
            </a:r>
            <a:r>
              <a:rPr sz="673" dirty="0">
                <a:solidFill>
                  <a:srgbClr val="2D3648"/>
                </a:solidFill>
                <a:latin typeface="Arial"/>
                <a:cs typeface="Arial"/>
              </a:rPr>
              <a:t>Desk</a:t>
            </a:r>
            <a:r>
              <a:rPr sz="673" spc="-10" dirty="0">
                <a:solidFill>
                  <a:srgbClr val="2D3648"/>
                </a:solidFill>
                <a:latin typeface="Arial"/>
                <a:cs typeface="Arial"/>
              </a:rPr>
              <a:t> </a:t>
            </a:r>
            <a:r>
              <a:rPr sz="673" spc="-6" dirty="0">
                <a:solidFill>
                  <a:srgbClr val="2D3648"/>
                </a:solidFill>
                <a:latin typeface="Arial"/>
                <a:cs typeface="Arial"/>
              </a:rPr>
              <a:t>immediately—</a:t>
            </a:r>
            <a:r>
              <a:rPr sz="673" b="1" dirty="0">
                <a:solidFill>
                  <a:srgbClr val="2D3648"/>
                </a:solidFill>
                <a:latin typeface="Arial"/>
                <a:cs typeface="Arial"/>
              </a:rPr>
              <a:t>strictly</a:t>
            </a:r>
            <a:r>
              <a:rPr sz="673" b="1" spc="-10" dirty="0">
                <a:solidFill>
                  <a:srgbClr val="2D3648"/>
                </a:solidFill>
                <a:latin typeface="Arial"/>
                <a:cs typeface="Arial"/>
              </a:rPr>
              <a:t> </a:t>
            </a:r>
            <a:r>
              <a:rPr sz="673" b="1" dirty="0">
                <a:solidFill>
                  <a:srgbClr val="2D3648"/>
                </a:solidFill>
                <a:latin typeface="Arial"/>
                <a:cs typeface="Arial"/>
              </a:rPr>
              <a:t>within</a:t>
            </a:r>
            <a:r>
              <a:rPr sz="673" b="1" spc="-13" dirty="0">
                <a:solidFill>
                  <a:srgbClr val="2D3648"/>
                </a:solidFill>
                <a:latin typeface="Arial"/>
                <a:cs typeface="Arial"/>
              </a:rPr>
              <a:t> </a:t>
            </a:r>
            <a:r>
              <a:rPr sz="673" b="1" spc="-6" dirty="0">
                <a:solidFill>
                  <a:srgbClr val="2D3648"/>
                </a:solidFill>
                <a:latin typeface="Arial"/>
                <a:cs typeface="Arial"/>
              </a:rPr>
              <a:t>twenty-</a:t>
            </a:r>
            <a:r>
              <a:rPr sz="673" b="1" dirty="0">
                <a:solidFill>
                  <a:srgbClr val="2D3648"/>
                </a:solidFill>
                <a:latin typeface="Arial"/>
                <a:cs typeface="Arial"/>
              </a:rPr>
              <a:t>four</a:t>
            </a:r>
            <a:r>
              <a:rPr sz="673" b="1" spc="-10" dirty="0">
                <a:solidFill>
                  <a:srgbClr val="2D3648"/>
                </a:solidFill>
                <a:latin typeface="Arial"/>
                <a:cs typeface="Arial"/>
              </a:rPr>
              <a:t> </a:t>
            </a:r>
            <a:r>
              <a:rPr sz="673" b="1" dirty="0">
                <a:solidFill>
                  <a:srgbClr val="2D3648"/>
                </a:solidFill>
                <a:latin typeface="Arial"/>
                <a:cs typeface="Arial"/>
              </a:rPr>
              <a:t>(24)</a:t>
            </a:r>
            <a:r>
              <a:rPr sz="673" b="1" spc="-10" dirty="0">
                <a:solidFill>
                  <a:srgbClr val="2D3648"/>
                </a:solidFill>
                <a:latin typeface="Arial"/>
                <a:cs typeface="Arial"/>
              </a:rPr>
              <a:t> </a:t>
            </a:r>
            <a:r>
              <a:rPr sz="673" b="1" dirty="0">
                <a:solidFill>
                  <a:srgbClr val="2D3648"/>
                </a:solidFill>
                <a:latin typeface="Arial"/>
                <a:cs typeface="Arial"/>
              </a:rPr>
              <a:t>hours</a:t>
            </a:r>
            <a:r>
              <a:rPr sz="673" dirty="0">
                <a:solidFill>
                  <a:srgbClr val="2D3648"/>
                </a:solidFill>
                <a:latin typeface="Arial"/>
                <a:cs typeface="Arial"/>
              </a:rPr>
              <a:t>.</a:t>
            </a:r>
            <a:r>
              <a:rPr sz="673" spc="-10" dirty="0">
                <a:solidFill>
                  <a:srgbClr val="2D3648"/>
                </a:solidFill>
                <a:latin typeface="Arial"/>
                <a:cs typeface="Arial"/>
              </a:rPr>
              <a:t> </a:t>
            </a:r>
            <a:r>
              <a:rPr sz="673" spc="-13" dirty="0">
                <a:solidFill>
                  <a:srgbClr val="2D3648"/>
                </a:solidFill>
                <a:latin typeface="Arial"/>
                <a:cs typeface="Arial"/>
              </a:rPr>
              <a:t>This </a:t>
            </a:r>
            <a:r>
              <a:rPr sz="673" dirty="0">
                <a:solidFill>
                  <a:srgbClr val="2D3648"/>
                </a:solidFill>
                <a:latin typeface="Arial"/>
                <a:cs typeface="Arial"/>
              </a:rPr>
              <a:t>swift</a:t>
            </a:r>
            <a:r>
              <a:rPr sz="673" spc="-16" dirty="0">
                <a:solidFill>
                  <a:srgbClr val="2D3648"/>
                </a:solidFill>
                <a:latin typeface="Arial"/>
                <a:cs typeface="Arial"/>
              </a:rPr>
              <a:t> </a:t>
            </a:r>
            <a:r>
              <a:rPr sz="673" spc="-6" dirty="0">
                <a:solidFill>
                  <a:srgbClr val="2D3648"/>
                </a:solidFill>
                <a:latin typeface="Arial"/>
                <a:cs typeface="Arial"/>
              </a:rPr>
              <a:t>notification</a:t>
            </a:r>
            <a:r>
              <a:rPr sz="673" spc="-16" dirty="0">
                <a:solidFill>
                  <a:srgbClr val="2D3648"/>
                </a:solidFill>
                <a:latin typeface="Arial"/>
                <a:cs typeface="Arial"/>
              </a:rPr>
              <a:t> </a:t>
            </a:r>
            <a:r>
              <a:rPr sz="673" dirty="0">
                <a:solidFill>
                  <a:srgbClr val="2D3648"/>
                </a:solidFill>
                <a:latin typeface="Arial"/>
                <a:cs typeface="Arial"/>
              </a:rPr>
              <a:t>allows</a:t>
            </a:r>
            <a:r>
              <a:rPr sz="673" spc="-13" dirty="0">
                <a:solidFill>
                  <a:srgbClr val="2D3648"/>
                </a:solidFill>
                <a:latin typeface="Arial"/>
                <a:cs typeface="Arial"/>
              </a:rPr>
              <a:t> </a:t>
            </a:r>
            <a:r>
              <a:rPr sz="673" dirty="0">
                <a:solidFill>
                  <a:srgbClr val="2D3648"/>
                </a:solidFill>
                <a:latin typeface="Arial"/>
                <a:cs typeface="Arial"/>
              </a:rPr>
              <a:t>enterprise</a:t>
            </a:r>
            <a:r>
              <a:rPr sz="673" spc="-16" dirty="0">
                <a:solidFill>
                  <a:srgbClr val="2D3648"/>
                </a:solidFill>
                <a:latin typeface="Arial"/>
                <a:cs typeface="Arial"/>
              </a:rPr>
              <a:t> </a:t>
            </a:r>
            <a:r>
              <a:rPr sz="673" spc="-6" dirty="0">
                <a:solidFill>
                  <a:srgbClr val="2D3648"/>
                </a:solidFill>
                <a:latin typeface="Arial"/>
                <a:cs typeface="Arial"/>
              </a:rPr>
              <a:t>administrators</a:t>
            </a:r>
            <a:r>
              <a:rPr sz="673" spc="-13" dirty="0">
                <a:solidFill>
                  <a:srgbClr val="2D3648"/>
                </a:solidFill>
                <a:latin typeface="Arial"/>
                <a:cs typeface="Arial"/>
              </a:rPr>
              <a:t> </a:t>
            </a:r>
            <a:r>
              <a:rPr sz="673" dirty="0">
                <a:solidFill>
                  <a:srgbClr val="2D3648"/>
                </a:solidFill>
                <a:latin typeface="Arial"/>
                <a:cs typeface="Arial"/>
              </a:rPr>
              <a:t>to</a:t>
            </a:r>
            <a:r>
              <a:rPr sz="673" spc="-16" dirty="0">
                <a:solidFill>
                  <a:srgbClr val="2D3648"/>
                </a:solidFill>
                <a:latin typeface="Arial"/>
                <a:cs typeface="Arial"/>
              </a:rPr>
              <a:t> </a:t>
            </a:r>
            <a:r>
              <a:rPr sz="673" spc="-6" dirty="0">
                <a:solidFill>
                  <a:srgbClr val="2D3648"/>
                </a:solidFill>
                <a:latin typeface="Arial"/>
                <a:cs typeface="Arial"/>
              </a:rPr>
              <a:t>execute</a:t>
            </a:r>
            <a:r>
              <a:rPr sz="673" spc="-13" dirty="0">
                <a:solidFill>
                  <a:srgbClr val="2D3648"/>
                </a:solidFill>
                <a:latin typeface="Arial"/>
                <a:cs typeface="Arial"/>
              </a:rPr>
              <a:t> </a:t>
            </a:r>
            <a:r>
              <a:rPr sz="673" dirty="0">
                <a:solidFill>
                  <a:srgbClr val="2D3648"/>
                </a:solidFill>
                <a:latin typeface="Arial"/>
                <a:cs typeface="Arial"/>
              </a:rPr>
              <a:t>remote</a:t>
            </a:r>
            <a:r>
              <a:rPr sz="673" spc="-16" dirty="0">
                <a:solidFill>
                  <a:srgbClr val="2D3648"/>
                </a:solidFill>
                <a:latin typeface="Arial"/>
                <a:cs typeface="Arial"/>
              </a:rPr>
              <a:t> </a:t>
            </a:r>
            <a:r>
              <a:rPr sz="673" dirty="0">
                <a:solidFill>
                  <a:srgbClr val="2D3648"/>
                </a:solidFill>
                <a:latin typeface="Arial"/>
                <a:cs typeface="Arial"/>
              </a:rPr>
              <a:t>data</a:t>
            </a:r>
            <a:r>
              <a:rPr sz="673" spc="-13" dirty="0">
                <a:solidFill>
                  <a:srgbClr val="2D3648"/>
                </a:solidFill>
                <a:latin typeface="Arial"/>
                <a:cs typeface="Arial"/>
              </a:rPr>
              <a:t> </a:t>
            </a:r>
            <a:r>
              <a:rPr sz="673" dirty="0">
                <a:solidFill>
                  <a:srgbClr val="2D3648"/>
                </a:solidFill>
                <a:latin typeface="Arial"/>
                <a:cs typeface="Arial"/>
              </a:rPr>
              <a:t>wipes</a:t>
            </a:r>
            <a:r>
              <a:rPr sz="673" spc="-16" dirty="0">
                <a:solidFill>
                  <a:srgbClr val="2D3648"/>
                </a:solidFill>
                <a:latin typeface="Arial"/>
                <a:cs typeface="Arial"/>
              </a:rPr>
              <a:t> </a:t>
            </a:r>
            <a:r>
              <a:rPr sz="673" dirty="0">
                <a:solidFill>
                  <a:srgbClr val="2D3648"/>
                </a:solidFill>
                <a:latin typeface="Arial"/>
                <a:cs typeface="Arial"/>
              </a:rPr>
              <a:t>and</a:t>
            </a:r>
            <a:r>
              <a:rPr sz="673" spc="-13" dirty="0">
                <a:solidFill>
                  <a:srgbClr val="2D3648"/>
                </a:solidFill>
                <a:latin typeface="Arial"/>
                <a:cs typeface="Arial"/>
              </a:rPr>
              <a:t> </a:t>
            </a:r>
            <a:r>
              <a:rPr sz="673" dirty="0">
                <a:solidFill>
                  <a:srgbClr val="2D3648"/>
                </a:solidFill>
                <a:latin typeface="Arial"/>
                <a:cs typeface="Arial"/>
              </a:rPr>
              <a:t>isolate</a:t>
            </a:r>
            <a:r>
              <a:rPr sz="673" spc="-16" dirty="0">
                <a:solidFill>
                  <a:srgbClr val="2D3648"/>
                </a:solidFill>
                <a:latin typeface="Arial"/>
                <a:cs typeface="Arial"/>
              </a:rPr>
              <a:t> </a:t>
            </a:r>
            <a:r>
              <a:rPr sz="673" dirty="0">
                <a:solidFill>
                  <a:srgbClr val="2D3648"/>
                </a:solidFill>
                <a:latin typeface="Arial"/>
                <a:cs typeface="Arial"/>
              </a:rPr>
              <a:t>the</a:t>
            </a:r>
            <a:r>
              <a:rPr sz="673" spc="-13" dirty="0">
                <a:solidFill>
                  <a:srgbClr val="2D3648"/>
                </a:solidFill>
                <a:latin typeface="Arial"/>
                <a:cs typeface="Arial"/>
              </a:rPr>
              <a:t> </a:t>
            </a:r>
            <a:r>
              <a:rPr sz="673" spc="-6" dirty="0">
                <a:solidFill>
                  <a:srgbClr val="2D3648"/>
                </a:solidFill>
                <a:latin typeface="Arial"/>
                <a:cs typeface="Arial"/>
              </a:rPr>
              <a:t>hardware </a:t>
            </a:r>
            <a:r>
              <a:rPr sz="673" dirty="0">
                <a:solidFill>
                  <a:srgbClr val="2D3648"/>
                </a:solidFill>
                <a:latin typeface="Arial"/>
                <a:cs typeface="Arial"/>
              </a:rPr>
              <a:t>to</a:t>
            </a:r>
            <a:r>
              <a:rPr sz="673" spc="-13" dirty="0">
                <a:solidFill>
                  <a:srgbClr val="2D3648"/>
                </a:solidFill>
                <a:latin typeface="Arial"/>
                <a:cs typeface="Arial"/>
              </a:rPr>
              <a:t> </a:t>
            </a:r>
            <a:r>
              <a:rPr sz="673" dirty="0">
                <a:solidFill>
                  <a:srgbClr val="2D3648"/>
                </a:solidFill>
                <a:latin typeface="Arial"/>
                <a:cs typeface="Arial"/>
              </a:rPr>
              <a:t>protect</a:t>
            </a:r>
            <a:r>
              <a:rPr sz="673" spc="-13" dirty="0">
                <a:solidFill>
                  <a:srgbClr val="2D3648"/>
                </a:solidFill>
                <a:latin typeface="Arial"/>
                <a:cs typeface="Arial"/>
              </a:rPr>
              <a:t> </a:t>
            </a:r>
            <a:r>
              <a:rPr sz="673" spc="-6" dirty="0">
                <a:solidFill>
                  <a:srgbClr val="2D3648"/>
                </a:solidFill>
                <a:latin typeface="Arial"/>
                <a:cs typeface="Arial"/>
              </a:rPr>
              <a:t>sensitive</a:t>
            </a:r>
            <a:r>
              <a:rPr sz="673" spc="-13" dirty="0">
                <a:solidFill>
                  <a:srgbClr val="2D3648"/>
                </a:solidFill>
                <a:latin typeface="Arial"/>
                <a:cs typeface="Arial"/>
              </a:rPr>
              <a:t> </a:t>
            </a:r>
            <a:r>
              <a:rPr sz="673" dirty="0">
                <a:solidFill>
                  <a:srgbClr val="2D3648"/>
                </a:solidFill>
                <a:latin typeface="Arial"/>
                <a:cs typeface="Arial"/>
              </a:rPr>
              <a:t>network</a:t>
            </a:r>
            <a:r>
              <a:rPr sz="673" spc="-13" dirty="0">
                <a:solidFill>
                  <a:srgbClr val="2D3648"/>
                </a:solidFill>
                <a:latin typeface="Arial"/>
                <a:cs typeface="Arial"/>
              </a:rPr>
              <a:t> </a:t>
            </a:r>
            <a:r>
              <a:rPr sz="673" spc="-6" dirty="0">
                <a:solidFill>
                  <a:srgbClr val="2D3648"/>
                </a:solidFill>
                <a:latin typeface="Arial"/>
                <a:cs typeface="Arial"/>
              </a:rPr>
              <a:t>infrastructure.</a:t>
            </a:r>
            <a:endParaRPr sz="673">
              <a:latin typeface="Arial"/>
              <a:cs typeface="Arial"/>
            </a:endParaRPr>
          </a:p>
        </p:txBody>
      </p:sp>
      <p:sp>
        <p:nvSpPr>
          <p:cNvPr id="15" name="object 15"/>
          <p:cNvSpPr txBox="1"/>
          <p:nvPr/>
        </p:nvSpPr>
        <p:spPr>
          <a:xfrm>
            <a:off x="4011067" y="5833016"/>
            <a:ext cx="3887965" cy="496820"/>
          </a:xfrm>
          <a:prstGeom prst="rect">
            <a:avLst/>
          </a:prstGeom>
        </p:spPr>
        <p:txBody>
          <a:bodyPr vert="horz" wrap="square" lIns="0" tIns="8145" rIns="0" bIns="0" rtlCol="0">
            <a:spAutoFit/>
          </a:bodyPr>
          <a:lstStyle/>
          <a:p>
            <a:pPr marL="93662">
              <a:spcBef>
                <a:spcPts val="64"/>
              </a:spcBef>
            </a:pPr>
            <a:r>
              <a:rPr sz="898" b="1" dirty="0">
                <a:solidFill>
                  <a:srgbClr val="1A365D"/>
                </a:solidFill>
                <a:latin typeface="Arial"/>
                <a:cs typeface="Arial"/>
              </a:rPr>
              <a:t>3.</a:t>
            </a:r>
            <a:r>
              <a:rPr sz="898" b="1" spc="-10" dirty="0">
                <a:solidFill>
                  <a:srgbClr val="1A365D"/>
                </a:solidFill>
                <a:latin typeface="Arial"/>
                <a:cs typeface="Arial"/>
              </a:rPr>
              <a:t> </a:t>
            </a:r>
            <a:r>
              <a:rPr sz="898" b="1" dirty="0">
                <a:solidFill>
                  <a:srgbClr val="1A365D"/>
                </a:solidFill>
                <a:latin typeface="Arial"/>
                <a:cs typeface="Arial"/>
              </a:rPr>
              <a:t>Mobile</a:t>
            </a:r>
            <a:r>
              <a:rPr sz="898" b="1" spc="-6" dirty="0">
                <a:solidFill>
                  <a:srgbClr val="1A365D"/>
                </a:solidFill>
                <a:latin typeface="Arial"/>
                <a:cs typeface="Arial"/>
              </a:rPr>
              <a:t> </a:t>
            </a:r>
            <a:r>
              <a:rPr sz="898" b="1" dirty="0">
                <a:solidFill>
                  <a:srgbClr val="1A365D"/>
                </a:solidFill>
                <a:latin typeface="Arial"/>
                <a:cs typeface="Arial"/>
              </a:rPr>
              <a:t>Phone</a:t>
            </a:r>
            <a:r>
              <a:rPr sz="898" b="1" spc="-6" dirty="0">
                <a:solidFill>
                  <a:srgbClr val="1A365D"/>
                </a:solidFill>
                <a:latin typeface="Arial"/>
                <a:cs typeface="Arial"/>
              </a:rPr>
              <a:t> </a:t>
            </a:r>
            <a:r>
              <a:rPr sz="898" b="1" dirty="0">
                <a:solidFill>
                  <a:srgbClr val="1A365D"/>
                </a:solidFill>
                <a:latin typeface="Arial"/>
                <a:cs typeface="Arial"/>
              </a:rPr>
              <a:t>&amp;</a:t>
            </a:r>
            <a:r>
              <a:rPr sz="898" b="1" spc="-10" dirty="0">
                <a:solidFill>
                  <a:srgbClr val="1A365D"/>
                </a:solidFill>
                <a:latin typeface="Arial"/>
                <a:cs typeface="Arial"/>
              </a:rPr>
              <a:t> </a:t>
            </a:r>
            <a:r>
              <a:rPr sz="898" b="1" dirty="0">
                <a:solidFill>
                  <a:srgbClr val="1A365D"/>
                </a:solidFill>
                <a:latin typeface="Arial"/>
                <a:cs typeface="Arial"/>
              </a:rPr>
              <a:t>Portable</a:t>
            </a:r>
            <a:r>
              <a:rPr sz="898" b="1" spc="-6" dirty="0">
                <a:solidFill>
                  <a:srgbClr val="1A365D"/>
                </a:solidFill>
                <a:latin typeface="Arial"/>
                <a:cs typeface="Arial"/>
              </a:rPr>
              <a:t> </a:t>
            </a:r>
            <a:r>
              <a:rPr sz="898" b="1" dirty="0">
                <a:solidFill>
                  <a:srgbClr val="1A365D"/>
                </a:solidFill>
                <a:latin typeface="Arial"/>
                <a:cs typeface="Arial"/>
              </a:rPr>
              <a:t>Device</a:t>
            </a:r>
            <a:r>
              <a:rPr sz="898" b="1" spc="-6" dirty="0">
                <a:solidFill>
                  <a:srgbClr val="1A365D"/>
                </a:solidFill>
                <a:latin typeface="Arial"/>
                <a:cs typeface="Arial"/>
              </a:rPr>
              <a:t> Policy</a:t>
            </a:r>
            <a:endParaRPr sz="898">
              <a:latin typeface="Arial"/>
              <a:cs typeface="Arial"/>
            </a:endParaRPr>
          </a:p>
          <a:p>
            <a:pPr marL="8145" marR="3258">
              <a:lnSpc>
                <a:spcPct val="133300"/>
              </a:lnSpc>
              <a:spcBef>
                <a:spcPts val="661"/>
              </a:spcBef>
            </a:pPr>
            <a:r>
              <a:rPr sz="673" dirty="0">
                <a:solidFill>
                  <a:srgbClr val="2D3648"/>
                </a:solidFill>
                <a:latin typeface="Arial"/>
                <a:cs typeface="Arial"/>
              </a:rPr>
              <a:t>Mobile</a:t>
            </a:r>
            <a:r>
              <a:rPr sz="673" spc="-13" dirty="0">
                <a:solidFill>
                  <a:srgbClr val="2D3648"/>
                </a:solidFill>
                <a:latin typeface="Arial"/>
                <a:cs typeface="Arial"/>
              </a:rPr>
              <a:t> </a:t>
            </a:r>
            <a:r>
              <a:rPr sz="673" dirty="0">
                <a:solidFill>
                  <a:srgbClr val="2D3648"/>
                </a:solidFill>
                <a:latin typeface="Arial"/>
                <a:cs typeface="Arial"/>
              </a:rPr>
              <a:t>devices</a:t>
            </a:r>
            <a:r>
              <a:rPr sz="673" spc="-10" dirty="0">
                <a:solidFill>
                  <a:srgbClr val="2D3648"/>
                </a:solidFill>
                <a:latin typeface="Arial"/>
                <a:cs typeface="Arial"/>
              </a:rPr>
              <a:t> </a:t>
            </a:r>
            <a:r>
              <a:rPr sz="673" dirty="0">
                <a:solidFill>
                  <a:srgbClr val="2D3648"/>
                </a:solidFill>
                <a:latin typeface="Arial"/>
                <a:cs typeface="Arial"/>
              </a:rPr>
              <a:t>hosting</a:t>
            </a:r>
            <a:r>
              <a:rPr sz="673" spc="-10" dirty="0">
                <a:solidFill>
                  <a:srgbClr val="2D3648"/>
                </a:solidFill>
                <a:latin typeface="Arial"/>
                <a:cs typeface="Arial"/>
              </a:rPr>
              <a:t> </a:t>
            </a:r>
            <a:r>
              <a:rPr sz="673" dirty="0">
                <a:solidFill>
                  <a:srgbClr val="2D3648"/>
                </a:solidFill>
                <a:latin typeface="Arial"/>
                <a:cs typeface="Arial"/>
              </a:rPr>
              <a:t>corporate</a:t>
            </a:r>
            <a:r>
              <a:rPr sz="673" spc="-10" dirty="0">
                <a:solidFill>
                  <a:srgbClr val="2D3648"/>
                </a:solidFill>
                <a:latin typeface="Arial"/>
                <a:cs typeface="Arial"/>
              </a:rPr>
              <a:t> </a:t>
            </a:r>
            <a:r>
              <a:rPr sz="673" spc="-6" dirty="0">
                <a:solidFill>
                  <a:srgbClr val="2D3648"/>
                </a:solidFill>
                <a:latin typeface="Arial"/>
                <a:cs typeface="Arial"/>
              </a:rPr>
              <a:t>applications,</a:t>
            </a:r>
            <a:r>
              <a:rPr sz="673" spc="-10" dirty="0">
                <a:solidFill>
                  <a:srgbClr val="2D3648"/>
                </a:solidFill>
                <a:latin typeface="Arial"/>
                <a:cs typeface="Arial"/>
              </a:rPr>
              <a:t> </a:t>
            </a:r>
            <a:r>
              <a:rPr sz="673" spc="-6" dirty="0">
                <a:solidFill>
                  <a:srgbClr val="2D3648"/>
                </a:solidFill>
                <a:latin typeface="Arial"/>
                <a:cs typeface="Arial"/>
              </a:rPr>
              <a:t>multi-</a:t>
            </a:r>
            <a:r>
              <a:rPr sz="673" dirty="0">
                <a:solidFill>
                  <a:srgbClr val="2D3648"/>
                </a:solidFill>
                <a:latin typeface="Arial"/>
                <a:cs typeface="Arial"/>
              </a:rPr>
              <a:t>factor</a:t>
            </a:r>
            <a:r>
              <a:rPr sz="673" spc="-10" dirty="0">
                <a:solidFill>
                  <a:srgbClr val="2D3648"/>
                </a:solidFill>
                <a:latin typeface="Arial"/>
                <a:cs typeface="Arial"/>
              </a:rPr>
              <a:t> </a:t>
            </a:r>
            <a:r>
              <a:rPr sz="673" spc="-6" dirty="0">
                <a:solidFill>
                  <a:srgbClr val="2D3648"/>
                </a:solidFill>
                <a:latin typeface="Arial"/>
                <a:cs typeface="Arial"/>
              </a:rPr>
              <a:t>authentication</a:t>
            </a:r>
            <a:r>
              <a:rPr sz="673" spc="-10" dirty="0">
                <a:solidFill>
                  <a:srgbClr val="2D3648"/>
                </a:solidFill>
                <a:latin typeface="Arial"/>
                <a:cs typeface="Arial"/>
              </a:rPr>
              <a:t> </a:t>
            </a:r>
            <a:r>
              <a:rPr sz="673" spc="-6" dirty="0">
                <a:solidFill>
                  <a:srgbClr val="2D3648"/>
                </a:solidFill>
                <a:latin typeface="Arial"/>
                <a:cs typeface="Arial"/>
              </a:rPr>
              <a:t>(MFA)</a:t>
            </a:r>
            <a:r>
              <a:rPr sz="673" spc="-10" dirty="0">
                <a:solidFill>
                  <a:srgbClr val="2D3648"/>
                </a:solidFill>
                <a:latin typeface="Arial"/>
                <a:cs typeface="Arial"/>
              </a:rPr>
              <a:t> </a:t>
            </a:r>
            <a:r>
              <a:rPr sz="673" spc="-6" dirty="0">
                <a:solidFill>
                  <a:srgbClr val="2D3648"/>
                </a:solidFill>
                <a:latin typeface="Arial"/>
                <a:cs typeface="Arial"/>
              </a:rPr>
              <a:t>systems,</a:t>
            </a:r>
            <a:r>
              <a:rPr sz="673" spc="-10" dirty="0">
                <a:solidFill>
                  <a:srgbClr val="2D3648"/>
                </a:solidFill>
                <a:latin typeface="Arial"/>
                <a:cs typeface="Arial"/>
              </a:rPr>
              <a:t> </a:t>
            </a:r>
            <a:r>
              <a:rPr sz="673" dirty="0">
                <a:solidFill>
                  <a:srgbClr val="2D3648"/>
                </a:solidFill>
                <a:latin typeface="Arial"/>
                <a:cs typeface="Arial"/>
              </a:rPr>
              <a:t>or</a:t>
            </a:r>
            <a:r>
              <a:rPr sz="673" spc="-10" dirty="0">
                <a:solidFill>
                  <a:srgbClr val="2D3648"/>
                </a:solidFill>
                <a:latin typeface="Arial"/>
                <a:cs typeface="Arial"/>
              </a:rPr>
              <a:t> </a:t>
            </a:r>
            <a:r>
              <a:rPr sz="673" spc="-6" dirty="0">
                <a:solidFill>
                  <a:srgbClr val="2D3648"/>
                </a:solidFill>
                <a:latin typeface="Arial"/>
                <a:cs typeface="Arial"/>
              </a:rPr>
              <a:t>enterprise communication</a:t>
            </a:r>
            <a:r>
              <a:rPr sz="673" spc="-13" dirty="0">
                <a:solidFill>
                  <a:srgbClr val="2D3648"/>
                </a:solidFill>
                <a:latin typeface="Arial"/>
                <a:cs typeface="Arial"/>
              </a:rPr>
              <a:t> </a:t>
            </a:r>
            <a:r>
              <a:rPr sz="673" dirty="0">
                <a:solidFill>
                  <a:srgbClr val="2D3648"/>
                </a:solidFill>
                <a:latin typeface="Arial"/>
                <a:cs typeface="Arial"/>
              </a:rPr>
              <a:t>tools</a:t>
            </a:r>
            <a:r>
              <a:rPr sz="673" spc="-10" dirty="0">
                <a:solidFill>
                  <a:srgbClr val="2D3648"/>
                </a:solidFill>
                <a:latin typeface="Arial"/>
                <a:cs typeface="Arial"/>
              </a:rPr>
              <a:t> </a:t>
            </a:r>
            <a:r>
              <a:rPr sz="673" dirty="0">
                <a:solidFill>
                  <a:srgbClr val="2D3648"/>
                </a:solidFill>
                <a:latin typeface="Arial"/>
                <a:cs typeface="Arial"/>
              </a:rPr>
              <a:t>must</a:t>
            </a:r>
            <a:r>
              <a:rPr sz="673" spc="-10" dirty="0">
                <a:solidFill>
                  <a:srgbClr val="2D3648"/>
                </a:solidFill>
                <a:latin typeface="Arial"/>
                <a:cs typeface="Arial"/>
              </a:rPr>
              <a:t> </a:t>
            </a:r>
            <a:r>
              <a:rPr sz="673" dirty="0">
                <a:solidFill>
                  <a:srgbClr val="2D3648"/>
                </a:solidFill>
                <a:latin typeface="Arial"/>
                <a:cs typeface="Arial"/>
              </a:rPr>
              <a:t>comply</a:t>
            </a:r>
            <a:r>
              <a:rPr sz="673" spc="-10" dirty="0">
                <a:solidFill>
                  <a:srgbClr val="2D3648"/>
                </a:solidFill>
                <a:latin typeface="Arial"/>
                <a:cs typeface="Arial"/>
              </a:rPr>
              <a:t> </a:t>
            </a:r>
            <a:r>
              <a:rPr sz="673" dirty="0">
                <a:solidFill>
                  <a:srgbClr val="2D3648"/>
                </a:solidFill>
                <a:latin typeface="Arial"/>
                <a:cs typeface="Arial"/>
              </a:rPr>
              <a:t>with</a:t>
            </a:r>
            <a:r>
              <a:rPr sz="673" spc="-10" dirty="0">
                <a:solidFill>
                  <a:srgbClr val="2D3648"/>
                </a:solidFill>
                <a:latin typeface="Arial"/>
                <a:cs typeface="Arial"/>
              </a:rPr>
              <a:t> </a:t>
            </a:r>
            <a:r>
              <a:rPr sz="673" dirty="0">
                <a:solidFill>
                  <a:srgbClr val="2D3648"/>
                </a:solidFill>
                <a:latin typeface="Arial"/>
                <a:cs typeface="Arial"/>
              </a:rPr>
              <a:t>corporate</a:t>
            </a:r>
            <a:r>
              <a:rPr sz="673" spc="-10" dirty="0">
                <a:solidFill>
                  <a:srgbClr val="2D3648"/>
                </a:solidFill>
                <a:latin typeface="Arial"/>
                <a:cs typeface="Arial"/>
              </a:rPr>
              <a:t> </a:t>
            </a:r>
            <a:r>
              <a:rPr sz="673" dirty="0">
                <a:solidFill>
                  <a:srgbClr val="2D3648"/>
                </a:solidFill>
                <a:latin typeface="Arial"/>
                <a:cs typeface="Arial"/>
              </a:rPr>
              <a:t>mobile</a:t>
            </a:r>
            <a:r>
              <a:rPr sz="673" spc="-13" dirty="0">
                <a:solidFill>
                  <a:srgbClr val="2D3648"/>
                </a:solidFill>
                <a:latin typeface="Arial"/>
                <a:cs typeface="Arial"/>
              </a:rPr>
              <a:t> </a:t>
            </a:r>
            <a:r>
              <a:rPr sz="673" spc="-6" dirty="0">
                <a:solidFill>
                  <a:srgbClr val="2D3648"/>
                </a:solidFill>
                <a:latin typeface="Arial"/>
                <a:cs typeface="Arial"/>
              </a:rPr>
              <a:t>configuration</a:t>
            </a:r>
            <a:r>
              <a:rPr sz="673" spc="-10" dirty="0">
                <a:solidFill>
                  <a:srgbClr val="2D3648"/>
                </a:solidFill>
                <a:latin typeface="Arial"/>
                <a:cs typeface="Arial"/>
              </a:rPr>
              <a:t> </a:t>
            </a:r>
            <a:r>
              <a:rPr sz="673" dirty="0">
                <a:solidFill>
                  <a:srgbClr val="2D3648"/>
                </a:solidFill>
                <a:latin typeface="Arial"/>
                <a:cs typeface="Arial"/>
              </a:rPr>
              <a:t>baselines.</a:t>
            </a:r>
            <a:r>
              <a:rPr sz="673" spc="-10" dirty="0">
                <a:solidFill>
                  <a:srgbClr val="2D3648"/>
                </a:solidFill>
                <a:latin typeface="Arial"/>
                <a:cs typeface="Arial"/>
              </a:rPr>
              <a:t> </a:t>
            </a:r>
            <a:r>
              <a:rPr sz="673" spc="-6" dirty="0">
                <a:solidFill>
                  <a:srgbClr val="2D3648"/>
                </a:solidFill>
                <a:latin typeface="Arial"/>
                <a:cs typeface="Arial"/>
              </a:rPr>
              <a:t>Unapproved</a:t>
            </a:r>
            <a:r>
              <a:rPr sz="673" spc="-10" dirty="0">
                <a:solidFill>
                  <a:srgbClr val="2D3648"/>
                </a:solidFill>
                <a:latin typeface="Arial"/>
                <a:cs typeface="Arial"/>
              </a:rPr>
              <a:t> </a:t>
            </a:r>
            <a:r>
              <a:rPr sz="673" spc="-6" dirty="0">
                <a:solidFill>
                  <a:srgbClr val="2D3648"/>
                </a:solidFill>
                <a:latin typeface="Arial"/>
                <a:cs typeface="Arial"/>
              </a:rPr>
              <a:t>software</a:t>
            </a:r>
            <a:endParaRPr sz="673">
              <a:latin typeface="Arial"/>
              <a:cs typeface="Arial"/>
            </a:endParaRPr>
          </a:p>
        </p:txBody>
      </p:sp>
      <p:sp>
        <p:nvSpPr>
          <p:cNvPr id="19" name="Action Button: Go Home 18">
            <a:hlinkClick r:id="rId3" action="ppaction://hlinksldjump" highlightClick="1"/>
            <a:extLst>
              <a:ext uri="{FF2B5EF4-FFF2-40B4-BE49-F238E27FC236}">
                <a16:creationId xmlns:a16="http://schemas.microsoft.com/office/drawing/2014/main" id="{D0577670-5197-CF15-7A58-54818973841F}"/>
              </a:ext>
            </a:extLst>
          </p:cNvPr>
          <p:cNvSpPr/>
          <p:nvPr/>
        </p:nvSpPr>
        <p:spPr>
          <a:xfrm>
            <a:off x="11073684" y="6065949"/>
            <a:ext cx="560231" cy="618186"/>
          </a:xfrm>
          <a:prstGeom prst="actionButtonHom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4019212" y="888143"/>
            <a:ext cx="24435" cy="182446"/>
          </a:xfrm>
          <a:custGeom>
            <a:avLst/>
            <a:gdLst/>
            <a:ahLst/>
            <a:cxnLst/>
            <a:rect l="l" t="t" r="r" b="b"/>
            <a:pathLst>
              <a:path w="38100" h="284480">
                <a:moveTo>
                  <a:pt x="38100" y="284480"/>
                </a:moveTo>
                <a:lnTo>
                  <a:pt x="0" y="284480"/>
                </a:lnTo>
                <a:lnTo>
                  <a:pt x="0" y="0"/>
                </a:lnTo>
                <a:lnTo>
                  <a:pt x="38100" y="0"/>
                </a:lnTo>
                <a:lnTo>
                  <a:pt x="38100" y="284480"/>
                </a:lnTo>
                <a:close/>
              </a:path>
            </a:pathLst>
          </a:custGeom>
          <a:solidFill>
            <a:srgbClr val="3182CD"/>
          </a:solidFill>
        </p:spPr>
        <p:txBody>
          <a:bodyPr wrap="square" lIns="0" tIns="0" rIns="0" bIns="0" rtlCol="0"/>
          <a:lstStyle/>
          <a:p>
            <a:endParaRPr sz="1154"/>
          </a:p>
        </p:txBody>
      </p:sp>
      <p:sp>
        <p:nvSpPr>
          <p:cNvPr id="3" name="object 3"/>
          <p:cNvSpPr/>
          <p:nvPr/>
        </p:nvSpPr>
        <p:spPr>
          <a:xfrm>
            <a:off x="4019213" y="2790790"/>
            <a:ext cx="4155932" cy="12217"/>
          </a:xfrm>
          <a:custGeom>
            <a:avLst/>
            <a:gdLst/>
            <a:ahLst/>
            <a:cxnLst/>
            <a:rect l="l" t="t" r="r" b="b"/>
            <a:pathLst>
              <a:path w="6480175" h="19050">
                <a:moveTo>
                  <a:pt x="6480000" y="19050"/>
                </a:moveTo>
                <a:lnTo>
                  <a:pt x="0" y="19050"/>
                </a:lnTo>
                <a:lnTo>
                  <a:pt x="0" y="0"/>
                </a:lnTo>
                <a:lnTo>
                  <a:pt x="6480000" y="0"/>
                </a:lnTo>
                <a:lnTo>
                  <a:pt x="6480000" y="19050"/>
                </a:lnTo>
                <a:close/>
              </a:path>
            </a:pathLst>
          </a:custGeom>
          <a:solidFill>
            <a:srgbClr val="CAD4DF"/>
          </a:solidFill>
        </p:spPr>
        <p:txBody>
          <a:bodyPr wrap="square" lIns="0" tIns="0" rIns="0" bIns="0" rtlCol="0"/>
          <a:lstStyle/>
          <a:p>
            <a:endParaRPr sz="1154"/>
          </a:p>
        </p:txBody>
      </p:sp>
      <p:sp>
        <p:nvSpPr>
          <p:cNvPr id="4" name="object 4"/>
          <p:cNvSpPr/>
          <p:nvPr/>
        </p:nvSpPr>
        <p:spPr>
          <a:xfrm>
            <a:off x="4019213" y="4216146"/>
            <a:ext cx="1894909" cy="6109"/>
          </a:xfrm>
          <a:custGeom>
            <a:avLst/>
            <a:gdLst/>
            <a:ahLst/>
            <a:cxnLst/>
            <a:rect l="l" t="t" r="r" b="b"/>
            <a:pathLst>
              <a:path w="2954654" h="9525">
                <a:moveTo>
                  <a:pt x="2954250" y="9525"/>
                </a:moveTo>
                <a:lnTo>
                  <a:pt x="0" y="9525"/>
                </a:lnTo>
                <a:lnTo>
                  <a:pt x="0" y="0"/>
                </a:lnTo>
                <a:lnTo>
                  <a:pt x="2954250" y="0"/>
                </a:lnTo>
                <a:lnTo>
                  <a:pt x="2954250" y="9525"/>
                </a:lnTo>
                <a:close/>
              </a:path>
            </a:pathLst>
          </a:custGeom>
          <a:solidFill>
            <a:srgbClr val="708095"/>
          </a:solidFill>
        </p:spPr>
        <p:txBody>
          <a:bodyPr wrap="square" lIns="0" tIns="0" rIns="0" bIns="0" rtlCol="0"/>
          <a:lstStyle/>
          <a:p>
            <a:endParaRPr sz="1154"/>
          </a:p>
        </p:txBody>
      </p:sp>
      <p:sp>
        <p:nvSpPr>
          <p:cNvPr id="5" name="object 5"/>
          <p:cNvSpPr/>
          <p:nvPr/>
        </p:nvSpPr>
        <p:spPr>
          <a:xfrm>
            <a:off x="6097123" y="4216146"/>
            <a:ext cx="2078169" cy="6109"/>
          </a:xfrm>
          <a:custGeom>
            <a:avLst/>
            <a:gdLst/>
            <a:ahLst/>
            <a:cxnLst/>
            <a:rect l="l" t="t" r="r" b="b"/>
            <a:pathLst>
              <a:path w="3240404" h="9525">
                <a:moveTo>
                  <a:pt x="3240000" y="9525"/>
                </a:moveTo>
                <a:lnTo>
                  <a:pt x="0" y="9525"/>
                </a:lnTo>
                <a:lnTo>
                  <a:pt x="0" y="0"/>
                </a:lnTo>
                <a:lnTo>
                  <a:pt x="3240000" y="0"/>
                </a:lnTo>
                <a:lnTo>
                  <a:pt x="3240000" y="9525"/>
                </a:lnTo>
                <a:close/>
              </a:path>
            </a:pathLst>
          </a:custGeom>
          <a:solidFill>
            <a:srgbClr val="708095"/>
          </a:solidFill>
        </p:spPr>
        <p:txBody>
          <a:bodyPr wrap="square" lIns="0" tIns="0" rIns="0" bIns="0" rtlCol="0"/>
          <a:lstStyle/>
          <a:p>
            <a:endParaRPr sz="1154"/>
          </a:p>
        </p:txBody>
      </p:sp>
      <p:sp>
        <p:nvSpPr>
          <p:cNvPr id="6" name="object 6"/>
          <p:cNvSpPr/>
          <p:nvPr/>
        </p:nvSpPr>
        <p:spPr>
          <a:xfrm>
            <a:off x="4019213" y="4761040"/>
            <a:ext cx="1894909" cy="6109"/>
          </a:xfrm>
          <a:custGeom>
            <a:avLst/>
            <a:gdLst/>
            <a:ahLst/>
            <a:cxnLst/>
            <a:rect l="l" t="t" r="r" b="b"/>
            <a:pathLst>
              <a:path w="2954654" h="9525">
                <a:moveTo>
                  <a:pt x="2954250" y="9525"/>
                </a:moveTo>
                <a:lnTo>
                  <a:pt x="0" y="9525"/>
                </a:lnTo>
                <a:lnTo>
                  <a:pt x="0" y="0"/>
                </a:lnTo>
                <a:lnTo>
                  <a:pt x="2954250" y="0"/>
                </a:lnTo>
                <a:lnTo>
                  <a:pt x="2954250" y="9525"/>
                </a:lnTo>
                <a:close/>
              </a:path>
            </a:pathLst>
          </a:custGeom>
          <a:solidFill>
            <a:srgbClr val="708095"/>
          </a:solidFill>
        </p:spPr>
        <p:txBody>
          <a:bodyPr wrap="square" lIns="0" tIns="0" rIns="0" bIns="0" rtlCol="0"/>
          <a:lstStyle/>
          <a:p>
            <a:endParaRPr sz="1154"/>
          </a:p>
        </p:txBody>
      </p:sp>
      <p:sp>
        <p:nvSpPr>
          <p:cNvPr id="7" name="object 7"/>
          <p:cNvSpPr/>
          <p:nvPr/>
        </p:nvSpPr>
        <p:spPr>
          <a:xfrm>
            <a:off x="6097123" y="4761040"/>
            <a:ext cx="2078169" cy="6109"/>
          </a:xfrm>
          <a:custGeom>
            <a:avLst/>
            <a:gdLst/>
            <a:ahLst/>
            <a:cxnLst/>
            <a:rect l="l" t="t" r="r" b="b"/>
            <a:pathLst>
              <a:path w="3240404" h="9525">
                <a:moveTo>
                  <a:pt x="3240000" y="9525"/>
                </a:moveTo>
                <a:lnTo>
                  <a:pt x="0" y="9525"/>
                </a:lnTo>
                <a:lnTo>
                  <a:pt x="0" y="0"/>
                </a:lnTo>
                <a:lnTo>
                  <a:pt x="3240000" y="0"/>
                </a:lnTo>
                <a:lnTo>
                  <a:pt x="3240000" y="9525"/>
                </a:lnTo>
                <a:close/>
              </a:path>
            </a:pathLst>
          </a:custGeom>
          <a:solidFill>
            <a:srgbClr val="708095"/>
          </a:solidFill>
        </p:spPr>
        <p:txBody>
          <a:bodyPr wrap="square" lIns="0" tIns="0" rIns="0" bIns="0" rtlCol="0"/>
          <a:lstStyle/>
          <a:p>
            <a:endParaRPr sz="1154"/>
          </a:p>
        </p:txBody>
      </p:sp>
      <p:sp>
        <p:nvSpPr>
          <p:cNvPr id="8" name="object 8"/>
          <p:cNvSpPr txBox="1"/>
          <p:nvPr/>
        </p:nvSpPr>
        <p:spPr>
          <a:xfrm>
            <a:off x="4011068" y="421884"/>
            <a:ext cx="4133940" cy="2109249"/>
          </a:xfrm>
          <a:prstGeom prst="rect">
            <a:avLst/>
          </a:prstGeom>
        </p:spPr>
        <p:txBody>
          <a:bodyPr vert="horz" wrap="square" lIns="0" tIns="8145" rIns="0" bIns="0" rtlCol="0">
            <a:spAutoFit/>
          </a:bodyPr>
          <a:lstStyle/>
          <a:p>
            <a:pPr marL="8145" marR="212979">
              <a:lnSpc>
                <a:spcPct val="133300"/>
              </a:lnSpc>
              <a:spcBef>
                <a:spcPts val="64"/>
              </a:spcBef>
            </a:pPr>
            <a:r>
              <a:rPr sz="673" spc="-6" dirty="0">
                <a:solidFill>
                  <a:srgbClr val="2D3648"/>
                </a:solidFill>
                <a:latin typeface="Arial"/>
                <a:cs typeface="Arial"/>
              </a:rPr>
              <a:t>modifications</a:t>
            </a:r>
            <a:r>
              <a:rPr sz="673" spc="-16" dirty="0">
                <a:solidFill>
                  <a:srgbClr val="2D3648"/>
                </a:solidFill>
                <a:latin typeface="Arial"/>
                <a:cs typeface="Arial"/>
              </a:rPr>
              <a:t> </a:t>
            </a:r>
            <a:r>
              <a:rPr sz="673" dirty="0">
                <a:solidFill>
                  <a:srgbClr val="2D3648"/>
                </a:solidFill>
                <a:latin typeface="Arial"/>
                <a:cs typeface="Arial"/>
              </a:rPr>
              <a:t>or</a:t>
            </a:r>
            <a:r>
              <a:rPr sz="673" spc="-16" dirty="0">
                <a:solidFill>
                  <a:srgbClr val="2D3648"/>
                </a:solidFill>
                <a:latin typeface="Arial"/>
                <a:cs typeface="Arial"/>
              </a:rPr>
              <a:t> </a:t>
            </a:r>
            <a:r>
              <a:rPr sz="673" dirty="0">
                <a:solidFill>
                  <a:srgbClr val="2D3648"/>
                </a:solidFill>
                <a:latin typeface="Arial"/>
                <a:cs typeface="Arial"/>
              </a:rPr>
              <a:t>bypassing</a:t>
            </a:r>
            <a:r>
              <a:rPr sz="673" spc="-16" dirty="0">
                <a:solidFill>
                  <a:srgbClr val="2D3648"/>
                </a:solidFill>
                <a:latin typeface="Arial"/>
                <a:cs typeface="Arial"/>
              </a:rPr>
              <a:t> </a:t>
            </a:r>
            <a:r>
              <a:rPr sz="673" dirty="0">
                <a:solidFill>
                  <a:srgbClr val="2D3648"/>
                </a:solidFill>
                <a:latin typeface="Arial"/>
                <a:cs typeface="Arial"/>
              </a:rPr>
              <a:t>application</a:t>
            </a:r>
            <a:r>
              <a:rPr sz="673" spc="-13" dirty="0">
                <a:solidFill>
                  <a:srgbClr val="2D3648"/>
                </a:solidFill>
                <a:latin typeface="Arial"/>
                <a:cs typeface="Arial"/>
              </a:rPr>
              <a:t> </a:t>
            </a:r>
            <a:r>
              <a:rPr sz="673" dirty="0">
                <a:solidFill>
                  <a:srgbClr val="2D3648"/>
                </a:solidFill>
                <a:latin typeface="Arial"/>
                <a:cs typeface="Arial"/>
              </a:rPr>
              <a:t>sandbox</a:t>
            </a:r>
            <a:r>
              <a:rPr sz="673" spc="-16" dirty="0">
                <a:solidFill>
                  <a:srgbClr val="2D3648"/>
                </a:solidFill>
                <a:latin typeface="Arial"/>
                <a:cs typeface="Arial"/>
              </a:rPr>
              <a:t> </a:t>
            </a:r>
            <a:r>
              <a:rPr sz="673" dirty="0">
                <a:solidFill>
                  <a:srgbClr val="2D3648"/>
                </a:solidFill>
                <a:latin typeface="Arial"/>
                <a:cs typeface="Arial"/>
              </a:rPr>
              <a:t>controls</a:t>
            </a:r>
            <a:r>
              <a:rPr sz="673" spc="-16" dirty="0">
                <a:solidFill>
                  <a:srgbClr val="2D3648"/>
                </a:solidFill>
                <a:latin typeface="Arial"/>
                <a:cs typeface="Arial"/>
              </a:rPr>
              <a:t> </a:t>
            </a:r>
            <a:r>
              <a:rPr sz="673" dirty="0">
                <a:solidFill>
                  <a:srgbClr val="2D3648"/>
                </a:solidFill>
                <a:latin typeface="Arial"/>
                <a:cs typeface="Arial"/>
              </a:rPr>
              <a:t>is</a:t>
            </a:r>
            <a:r>
              <a:rPr sz="673" spc="-16" dirty="0">
                <a:solidFill>
                  <a:srgbClr val="2D3648"/>
                </a:solidFill>
                <a:latin typeface="Arial"/>
                <a:cs typeface="Arial"/>
              </a:rPr>
              <a:t> </a:t>
            </a:r>
            <a:r>
              <a:rPr sz="673" dirty="0">
                <a:solidFill>
                  <a:srgbClr val="2D3648"/>
                </a:solidFill>
                <a:latin typeface="Arial"/>
                <a:cs typeface="Arial"/>
              </a:rPr>
              <a:t>strictly</a:t>
            </a:r>
            <a:r>
              <a:rPr sz="673" spc="-13" dirty="0">
                <a:solidFill>
                  <a:srgbClr val="2D3648"/>
                </a:solidFill>
                <a:latin typeface="Arial"/>
                <a:cs typeface="Arial"/>
              </a:rPr>
              <a:t> </a:t>
            </a:r>
            <a:r>
              <a:rPr sz="673" spc="-6" dirty="0">
                <a:solidFill>
                  <a:srgbClr val="2D3648"/>
                </a:solidFill>
                <a:latin typeface="Arial"/>
                <a:cs typeface="Arial"/>
              </a:rPr>
              <a:t>prohibited.</a:t>
            </a:r>
            <a:r>
              <a:rPr sz="673" spc="-16" dirty="0">
                <a:solidFill>
                  <a:srgbClr val="2D3648"/>
                </a:solidFill>
                <a:latin typeface="Arial"/>
                <a:cs typeface="Arial"/>
              </a:rPr>
              <a:t> </a:t>
            </a:r>
            <a:r>
              <a:rPr sz="673" dirty="0">
                <a:solidFill>
                  <a:srgbClr val="2D3648"/>
                </a:solidFill>
                <a:latin typeface="Arial"/>
                <a:cs typeface="Arial"/>
              </a:rPr>
              <a:t>Users</a:t>
            </a:r>
            <a:r>
              <a:rPr sz="673" spc="-16" dirty="0">
                <a:solidFill>
                  <a:srgbClr val="2D3648"/>
                </a:solidFill>
                <a:latin typeface="Arial"/>
                <a:cs typeface="Arial"/>
              </a:rPr>
              <a:t> </a:t>
            </a:r>
            <a:r>
              <a:rPr sz="673" dirty="0">
                <a:solidFill>
                  <a:srgbClr val="2D3648"/>
                </a:solidFill>
                <a:latin typeface="Arial"/>
                <a:cs typeface="Arial"/>
              </a:rPr>
              <a:t>must</a:t>
            </a:r>
            <a:r>
              <a:rPr sz="673" spc="-16" dirty="0">
                <a:solidFill>
                  <a:srgbClr val="2D3648"/>
                </a:solidFill>
                <a:latin typeface="Arial"/>
                <a:cs typeface="Arial"/>
              </a:rPr>
              <a:t> </a:t>
            </a:r>
            <a:r>
              <a:rPr sz="673" dirty="0">
                <a:solidFill>
                  <a:srgbClr val="2D3648"/>
                </a:solidFill>
                <a:latin typeface="Arial"/>
                <a:cs typeface="Arial"/>
              </a:rPr>
              <a:t>remain</a:t>
            </a:r>
            <a:r>
              <a:rPr sz="673" spc="-13" dirty="0">
                <a:solidFill>
                  <a:srgbClr val="2D3648"/>
                </a:solidFill>
                <a:latin typeface="Arial"/>
                <a:cs typeface="Arial"/>
              </a:rPr>
              <a:t> </a:t>
            </a:r>
            <a:r>
              <a:rPr sz="673" spc="-6" dirty="0">
                <a:solidFill>
                  <a:srgbClr val="2D3648"/>
                </a:solidFill>
                <a:latin typeface="Arial"/>
                <a:cs typeface="Arial"/>
              </a:rPr>
              <a:t>vigilant </a:t>
            </a:r>
            <a:r>
              <a:rPr sz="673" dirty="0">
                <a:solidFill>
                  <a:srgbClr val="2D3648"/>
                </a:solidFill>
                <a:latin typeface="Arial"/>
                <a:cs typeface="Arial"/>
              </a:rPr>
              <a:t>regarding</a:t>
            </a:r>
            <a:r>
              <a:rPr sz="673" spc="-22" dirty="0">
                <a:solidFill>
                  <a:srgbClr val="2D3648"/>
                </a:solidFill>
                <a:latin typeface="Arial"/>
                <a:cs typeface="Arial"/>
              </a:rPr>
              <a:t> </a:t>
            </a:r>
            <a:r>
              <a:rPr sz="673" dirty="0">
                <a:solidFill>
                  <a:srgbClr val="2D3648"/>
                </a:solidFill>
                <a:latin typeface="Arial"/>
                <a:cs typeface="Arial"/>
              </a:rPr>
              <a:t>dynamic</a:t>
            </a:r>
            <a:r>
              <a:rPr sz="673" spc="-19" dirty="0">
                <a:solidFill>
                  <a:srgbClr val="2D3648"/>
                </a:solidFill>
                <a:latin typeface="Arial"/>
                <a:cs typeface="Arial"/>
              </a:rPr>
              <a:t> </a:t>
            </a:r>
            <a:r>
              <a:rPr sz="673" dirty="0">
                <a:solidFill>
                  <a:srgbClr val="2D3648"/>
                </a:solidFill>
                <a:latin typeface="Arial"/>
                <a:cs typeface="Arial"/>
              </a:rPr>
              <a:t>security</a:t>
            </a:r>
            <a:r>
              <a:rPr sz="673" spc="-19" dirty="0">
                <a:solidFill>
                  <a:srgbClr val="2D3648"/>
                </a:solidFill>
                <a:latin typeface="Arial"/>
                <a:cs typeface="Arial"/>
              </a:rPr>
              <a:t> </a:t>
            </a:r>
            <a:r>
              <a:rPr sz="673" spc="-6" dirty="0">
                <a:solidFill>
                  <a:srgbClr val="2D3648"/>
                </a:solidFill>
                <a:latin typeface="Arial"/>
                <a:cs typeface="Arial"/>
              </a:rPr>
              <a:t>configuration</a:t>
            </a:r>
            <a:r>
              <a:rPr sz="673" spc="-22" dirty="0">
                <a:solidFill>
                  <a:srgbClr val="2D3648"/>
                </a:solidFill>
                <a:latin typeface="Arial"/>
                <a:cs typeface="Arial"/>
              </a:rPr>
              <a:t> </a:t>
            </a:r>
            <a:r>
              <a:rPr sz="673" dirty="0">
                <a:solidFill>
                  <a:srgbClr val="2D3648"/>
                </a:solidFill>
                <a:latin typeface="Arial"/>
                <a:cs typeface="Arial"/>
              </a:rPr>
              <a:t>updates</a:t>
            </a:r>
            <a:r>
              <a:rPr sz="673" spc="-19" dirty="0">
                <a:solidFill>
                  <a:srgbClr val="2D3648"/>
                </a:solidFill>
                <a:latin typeface="Arial"/>
                <a:cs typeface="Arial"/>
              </a:rPr>
              <a:t> </a:t>
            </a:r>
            <a:r>
              <a:rPr sz="673" dirty="0">
                <a:solidFill>
                  <a:srgbClr val="2D3648"/>
                </a:solidFill>
                <a:latin typeface="Arial"/>
                <a:cs typeface="Arial"/>
              </a:rPr>
              <a:t>pushed</a:t>
            </a:r>
            <a:r>
              <a:rPr sz="673" spc="-19" dirty="0">
                <a:solidFill>
                  <a:srgbClr val="2D3648"/>
                </a:solidFill>
                <a:latin typeface="Arial"/>
                <a:cs typeface="Arial"/>
              </a:rPr>
              <a:t> </a:t>
            </a:r>
            <a:r>
              <a:rPr sz="673" dirty="0">
                <a:solidFill>
                  <a:srgbClr val="2D3648"/>
                </a:solidFill>
                <a:latin typeface="Arial"/>
                <a:cs typeface="Arial"/>
              </a:rPr>
              <a:t>to</a:t>
            </a:r>
            <a:r>
              <a:rPr sz="673" spc="-19" dirty="0">
                <a:solidFill>
                  <a:srgbClr val="2D3648"/>
                </a:solidFill>
                <a:latin typeface="Arial"/>
                <a:cs typeface="Arial"/>
              </a:rPr>
              <a:t> </a:t>
            </a:r>
            <a:r>
              <a:rPr sz="673" dirty="0">
                <a:solidFill>
                  <a:srgbClr val="2D3648"/>
                </a:solidFill>
                <a:latin typeface="Arial"/>
                <a:cs typeface="Arial"/>
              </a:rPr>
              <a:t>their</a:t>
            </a:r>
            <a:r>
              <a:rPr sz="673" spc="-22" dirty="0">
                <a:solidFill>
                  <a:srgbClr val="2D3648"/>
                </a:solidFill>
                <a:latin typeface="Arial"/>
                <a:cs typeface="Arial"/>
              </a:rPr>
              <a:t> </a:t>
            </a:r>
            <a:r>
              <a:rPr sz="673" dirty="0">
                <a:solidFill>
                  <a:srgbClr val="2D3648"/>
                </a:solidFill>
                <a:latin typeface="Arial"/>
                <a:cs typeface="Arial"/>
              </a:rPr>
              <a:t>corporate</a:t>
            </a:r>
            <a:r>
              <a:rPr sz="673" spc="-19" dirty="0">
                <a:solidFill>
                  <a:srgbClr val="2D3648"/>
                </a:solidFill>
                <a:latin typeface="Arial"/>
                <a:cs typeface="Arial"/>
              </a:rPr>
              <a:t> </a:t>
            </a:r>
            <a:r>
              <a:rPr sz="673" spc="-6" dirty="0">
                <a:solidFill>
                  <a:srgbClr val="2D3648"/>
                </a:solidFill>
                <a:latin typeface="Arial"/>
                <a:cs typeface="Arial"/>
              </a:rPr>
              <a:t>profiles.</a:t>
            </a:r>
            <a:endParaRPr sz="673">
              <a:latin typeface="Arial"/>
              <a:cs typeface="Arial"/>
            </a:endParaRPr>
          </a:p>
          <a:p>
            <a:pPr>
              <a:spcBef>
                <a:spcPts val="702"/>
              </a:spcBef>
            </a:pPr>
            <a:endParaRPr sz="673">
              <a:latin typeface="Arial"/>
              <a:cs typeface="Arial"/>
            </a:endParaRPr>
          </a:p>
          <a:p>
            <a:pPr marL="220309" indent="-126647">
              <a:buClr>
                <a:srgbClr val="1A365D"/>
              </a:buClr>
              <a:buFont typeface="Arial"/>
              <a:buAutoNum type="arabicPeriod" startAt="4"/>
              <a:tabLst>
                <a:tab pos="220309" algn="l"/>
              </a:tabLst>
            </a:pPr>
            <a:r>
              <a:rPr sz="898" b="1" dirty="0">
                <a:solidFill>
                  <a:srgbClr val="1A365D"/>
                </a:solidFill>
                <a:latin typeface="Arial"/>
                <a:cs typeface="Arial"/>
              </a:rPr>
              <a:t>Internet</a:t>
            </a:r>
            <a:r>
              <a:rPr sz="898" b="1" spc="-6" dirty="0">
                <a:solidFill>
                  <a:srgbClr val="1A365D"/>
                </a:solidFill>
                <a:latin typeface="Arial"/>
                <a:cs typeface="Arial"/>
              </a:rPr>
              <a:t> </a:t>
            </a:r>
            <a:r>
              <a:rPr sz="898" b="1" dirty="0">
                <a:solidFill>
                  <a:srgbClr val="1A365D"/>
                </a:solidFill>
                <a:latin typeface="Arial"/>
                <a:cs typeface="Arial"/>
              </a:rPr>
              <a:t>Security</a:t>
            </a:r>
            <a:r>
              <a:rPr sz="898" b="1" spc="-6" dirty="0">
                <a:solidFill>
                  <a:srgbClr val="1A365D"/>
                </a:solidFill>
                <a:latin typeface="Arial"/>
                <a:cs typeface="Arial"/>
              </a:rPr>
              <a:t> </a:t>
            </a:r>
            <a:r>
              <a:rPr sz="898" b="1" dirty="0">
                <a:solidFill>
                  <a:srgbClr val="1A365D"/>
                </a:solidFill>
                <a:latin typeface="Arial"/>
                <a:cs typeface="Arial"/>
              </a:rPr>
              <a:t>&amp;</a:t>
            </a:r>
            <a:r>
              <a:rPr sz="898" b="1" spc="-6" dirty="0">
                <a:solidFill>
                  <a:srgbClr val="1A365D"/>
                </a:solidFill>
                <a:latin typeface="Arial"/>
                <a:cs typeface="Arial"/>
              </a:rPr>
              <a:t> </a:t>
            </a:r>
            <a:r>
              <a:rPr sz="898" b="1" dirty="0">
                <a:solidFill>
                  <a:srgbClr val="1A365D"/>
                </a:solidFill>
                <a:latin typeface="Arial"/>
                <a:cs typeface="Arial"/>
              </a:rPr>
              <a:t>Threat</a:t>
            </a:r>
            <a:r>
              <a:rPr sz="898" b="1" spc="-6" dirty="0">
                <a:solidFill>
                  <a:srgbClr val="1A365D"/>
                </a:solidFill>
                <a:latin typeface="Arial"/>
                <a:cs typeface="Arial"/>
              </a:rPr>
              <a:t> Awareness</a:t>
            </a:r>
            <a:endParaRPr sz="898">
              <a:latin typeface="Arial"/>
              <a:cs typeface="Arial"/>
            </a:endParaRPr>
          </a:p>
          <a:p>
            <a:pPr marL="8145" marR="118095">
              <a:lnSpc>
                <a:spcPct val="133300"/>
              </a:lnSpc>
              <a:spcBef>
                <a:spcPts val="661"/>
              </a:spcBef>
            </a:pPr>
            <a:r>
              <a:rPr sz="673" dirty="0">
                <a:solidFill>
                  <a:srgbClr val="2D3648"/>
                </a:solidFill>
                <a:latin typeface="Arial"/>
                <a:cs typeface="Arial"/>
              </a:rPr>
              <a:t>Protecting</a:t>
            </a:r>
            <a:r>
              <a:rPr sz="673" spc="-19" dirty="0">
                <a:solidFill>
                  <a:srgbClr val="2D3648"/>
                </a:solidFill>
                <a:latin typeface="Arial"/>
                <a:cs typeface="Arial"/>
              </a:rPr>
              <a:t> </a:t>
            </a:r>
            <a:r>
              <a:rPr sz="673" dirty="0">
                <a:solidFill>
                  <a:srgbClr val="2D3648"/>
                </a:solidFill>
                <a:latin typeface="Arial"/>
                <a:cs typeface="Arial"/>
              </a:rPr>
              <a:t>the</a:t>
            </a:r>
            <a:r>
              <a:rPr sz="673" spc="-19" dirty="0">
                <a:solidFill>
                  <a:srgbClr val="2D3648"/>
                </a:solidFill>
                <a:latin typeface="Arial"/>
                <a:cs typeface="Arial"/>
              </a:rPr>
              <a:t> </a:t>
            </a:r>
            <a:r>
              <a:rPr sz="673" dirty="0">
                <a:solidFill>
                  <a:srgbClr val="2D3648"/>
                </a:solidFill>
                <a:latin typeface="Arial"/>
                <a:cs typeface="Arial"/>
              </a:rPr>
              <a:t>enterprise</a:t>
            </a:r>
            <a:r>
              <a:rPr sz="673" spc="-19" dirty="0">
                <a:solidFill>
                  <a:srgbClr val="2D3648"/>
                </a:solidFill>
                <a:latin typeface="Arial"/>
                <a:cs typeface="Arial"/>
              </a:rPr>
              <a:t> </a:t>
            </a:r>
            <a:r>
              <a:rPr sz="673" dirty="0">
                <a:solidFill>
                  <a:srgbClr val="2D3648"/>
                </a:solidFill>
                <a:latin typeface="Arial"/>
                <a:cs typeface="Arial"/>
              </a:rPr>
              <a:t>perimeter</a:t>
            </a:r>
            <a:r>
              <a:rPr sz="673" spc="-19" dirty="0">
                <a:solidFill>
                  <a:srgbClr val="2D3648"/>
                </a:solidFill>
                <a:latin typeface="Arial"/>
                <a:cs typeface="Arial"/>
              </a:rPr>
              <a:t> </a:t>
            </a:r>
            <a:r>
              <a:rPr sz="673" dirty="0">
                <a:solidFill>
                  <a:srgbClr val="2D3648"/>
                </a:solidFill>
                <a:latin typeface="Arial"/>
                <a:cs typeface="Arial"/>
              </a:rPr>
              <a:t>requires</a:t>
            </a:r>
            <a:r>
              <a:rPr sz="673" spc="-19" dirty="0">
                <a:solidFill>
                  <a:srgbClr val="2D3648"/>
                </a:solidFill>
                <a:latin typeface="Arial"/>
                <a:cs typeface="Arial"/>
              </a:rPr>
              <a:t> </a:t>
            </a:r>
            <a:r>
              <a:rPr sz="673" spc="-6" dirty="0">
                <a:solidFill>
                  <a:srgbClr val="2D3648"/>
                </a:solidFill>
                <a:latin typeface="Arial"/>
                <a:cs typeface="Arial"/>
              </a:rPr>
              <a:t>proactive</a:t>
            </a:r>
            <a:r>
              <a:rPr sz="673" spc="-16" dirty="0">
                <a:solidFill>
                  <a:srgbClr val="2D3648"/>
                </a:solidFill>
                <a:latin typeface="Arial"/>
                <a:cs typeface="Arial"/>
              </a:rPr>
              <a:t> </a:t>
            </a:r>
            <a:r>
              <a:rPr sz="673" dirty="0">
                <a:solidFill>
                  <a:srgbClr val="2D3648"/>
                </a:solidFill>
                <a:latin typeface="Arial"/>
                <a:cs typeface="Arial"/>
              </a:rPr>
              <a:t>vigilant</a:t>
            </a:r>
            <a:r>
              <a:rPr sz="673" spc="-19" dirty="0">
                <a:solidFill>
                  <a:srgbClr val="2D3648"/>
                </a:solidFill>
                <a:latin typeface="Arial"/>
                <a:cs typeface="Arial"/>
              </a:rPr>
              <a:t> </a:t>
            </a:r>
            <a:r>
              <a:rPr sz="673" dirty="0">
                <a:solidFill>
                  <a:srgbClr val="2D3648"/>
                </a:solidFill>
                <a:latin typeface="Arial"/>
                <a:cs typeface="Arial"/>
              </a:rPr>
              <a:t>human</a:t>
            </a:r>
            <a:r>
              <a:rPr sz="673" spc="-19" dirty="0">
                <a:solidFill>
                  <a:srgbClr val="2D3648"/>
                </a:solidFill>
                <a:latin typeface="Arial"/>
                <a:cs typeface="Arial"/>
              </a:rPr>
              <a:t> </a:t>
            </a:r>
            <a:r>
              <a:rPr sz="673" dirty="0">
                <a:solidFill>
                  <a:srgbClr val="2D3648"/>
                </a:solidFill>
                <a:latin typeface="Arial"/>
                <a:cs typeface="Arial"/>
              </a:rPr>
              <a:t>risk</a:t>
            </a:r>
            <a:r>
              <a:rPr sz="673" spc="-19" dirty="0">
                <a:solidFill>
                  <a:srgbClr val="2D3648"/>
                </a:solidFill>
                <a:latin typeface="Arial"/>
                <a:cs typeface="Arial"/>
              </a:rPr>
              <a:t> </a:t>
            </a:r>
            <a:r>
              <a:rPr sz="673" spc="-6" dirty="0">
                <a:solidFill>
                  <a:srgbClr val="2D3648"/>
                </a:solidFill>
                <a:latin typeface="Arial"/>
                <a:cs typeface="Arial"/>
              </a:rPr>
              <a:t>management.</a:t>
            </a:r>
            <a:r>
              <a:rPr sz="673" spc="-19" dirty="0">
                <a:solidFill>
                  <a:srgbClr val="2D3648"/>
                </a:solidFill>
                <a:latin typeface="Arial"/>
                <a:cs typeface="Arial"/>
              </a:rPr>
              <a:t> </a:t>
            </a:r>
            <a:r>
              <a:rPr sz="673" dirty="0">
                <a:solidFill>
                  <a:srgbClr val="2D3648"/>
                </a:solidFill>
                <a:latin typeface="Arial"/>
                <a:cs typeface="Arial"/>
              </a:rPr>
              <a:t>Staff</a:t>
            </a:r>
            <a:r>
              <a:rPr sz="673" spc="-16" dirty="0">
                <a:solidFill>
                  <a:srgbClr val="2D3648"/>
                </a:solidFill>
                <a:latin typeface="Arial"/>
                <a:cs typeface="Arial"/>
              </a:rPr>
              <a:t> </a:t>
            </a:r>
            <a:r>
              <a:rPr sz="673" dirty="0">
                <a:solidFill>
                  <a:srgbClr val="2D3648"/>
                </a:solidFill>
                <a:latin typeface="Arial"/>
                <a:cs typeface="Arial"/>
              </a:rPr>
              <a:t>must</a:t>
            </a:r>
            <a:r>
              <a:rPr sz="673" spc="-19" dirty="0">
                <a:solidFill>
                  <a:srgbClr val="2D3648"/>
                </a:solidFill>
                <a:latin typeface="Arial"/>
                <a:cs typeface="Arial"/>
              </a:rPr>
              <a:t> </a:t>
            </a:r>
            <a:r>
              <a:rPr sz="673" spc="-6" dirty="0">
                <a:solidFill>
                  <a:srgbClr val="2D3648"/>
                </a:solidFill>
                <a:latin typeface="Arial"/>
                <a:cs typeface="Arial"/>
              </a:rPr>
              <a:t>actively </a:t>
            </a:r>
            <a:r>
              <a:rPr sz="673" dirty="0">
                <a:solidFill>
                  <a:srgbClr val="2D3648"/>
                </a:solidFill>
                <a:latin typeface="Arial"/>
                <a:cs typeface="Arial"/>
              </a:rPr>
              <a:t>look</a:t>
            </a:r>
            <a:r>
              <a:rPr sz="673" spc="-22" dirty="0">
                <a:solidFill>
                  <a:srgbClr val="2D3648"/>
                </a:solidFill>
                <a:latin typeface="Arial"/>
                <a:cs typeface="Arial"/>
              </a:rPr>
              <a:t> </a:t>
            </a:r>
            <a:r>
              <a:rPr sz="673" dirty="0">
                <a:solidFill>
                  <a:srgbClr val="2D3648"/>
                </a:solidFill>
                <a:latin typeface="Arial"/>
                <a:cs typeface="Arial"/>
              </a:rPr>
              <a:t>out</a:t>
            </a:r>
            <a:r>
              <a:rPr sz="673" spc="-22" dirty="0">
                <a:solidFill>
                  <a:srgbClr val="2D3648"/>
                </a:solidFill>
                <a:latin typeface="Arial"/>
                <a:cs typeface="Arial"/>
              </a:rPr>
              <a:t> </a:t>
            </a:r>
            <a:r>
              <a:rPr sz="673" dirty="0">
                <a:solidFill>
                  <a:srgbClr val="2D3648"/>
                </a:solidFill>
                <a:latin typeface="Arial"/>
                <a:cs typeface="Arial"/>
              </a:rPr>
              <a:t>for</a:t>
            </a:r>
            <a:r>
              <a:rPr sz="673" spc="-22" dirty="0">
                <a:solidFill>
                  <a:srgbClr val="2D3648"/>
                </a:solidFill>
                <a:latin typeface="Arial"/>
                <a:cs typeface="Arial"/>
              </a:rPr>
              <a:t> </a:t>
            </a:r>
            <a:r>
              <a:rPr sz="673" dirty="0">
                <a:solidFill>
                  <a:srgbClr val="2D3648"/>
                </a:solidFill>
                <a:latin typeface="Arial"/>
                <a:cs typeface="Arial"/>
              </a:rPr>
              <a:t>phishing</a:t>
            </a:r>
            <a:r>
              <a:rPr sz="673" spc="-19" dirty="0">
                <a:solidFill>
                  <a:srgbClr val="2D3648"/>
                </a:solidFill>
                <a:latin typeface="Arial"/>
                <a:cs typeface="Arial"/>
              </a:rPr>
              <a:t> </a:t>
            </a:r>
            <a:r>
              <a:rPr sz="673" dirty="0">
                <a:solidFill>
                  <a:srgbClr val="2D3648"/>
                </a:solidFill>
                <a:latin typeface="Arial"/>
                <a:cs typeface="Arial"/>
              </a:rPr>
              <a:t>and</a:t>
            </a:r>
            <a:r>
              <a:rPr sz="673" spc="-22" dirty="0">
                <a:solidFill>
                  <a:srgbClr val="2D3648"/>
                </a:solidFill>
                <a:latin typeface="Arial"/>
                <a:cs typeface="Arial"/>
              </a:rPr>
              <a:t> </a:t>
            </a:r>
            <a:r>
              <a:rPr sz="673" dirty="0">
                <a:solidFill>
                  <a:srgbClr val="2D3648"/>
                </a:solidFill>
                <a:latin typeface="Arial"/>
                <a:cs typeface="Arial"/>
              </a:rPr>
              <a:t>social</a:t>
            </a:r>
            <a:r>
              <a:rPr sz="673" spc="-22" dirty="0">
                <a:solidFill>
                  <a:srgbClr val="2D3648"/>
                </a:solidFill>
                <a:latin typeface="Arial"/>
                <a:cs typeface="Arial"/>
              </a:rPr>
              <a:t> </a:t>
            </a:r>
            <a:r>
              <a:rPr sz="673" dirty="0">
                <a:solidFill>
                  <a:srgbClr val="2D3648"/>
                </a:solidFill>
                <a:latin typeface="Arial"/>
                <a:cs typeface="Arial"/>
              </a:rPr>
              <a:t>engineering</a:t>
            </a:r>
            <a:r>
              <a:rPr sz="673" spc="-19" dirty="0">
                <a:solidFill>
                  <a:srgbClr val="2D3648"/>
                </a:solidFill>
                <a:latin typeface="Arial"/>
                <a:cs typeface="Arial"/>
              </a:rPr>
              <a:t> </a:t>
            </a:r>
            <a:r>
              <a:rPr sz="673" dirty="0">
                <a:solidFill>
                  <a:srgbClr val="2D3648"/>
                </a:solidFill>
                <a:latin typeface="Arial"/>
                <a:cs typeface="Arial"/>
              </a:rPr>
              <a:t>indicators</a:t>
            </a:r>
            <a:r>
              <a:rPr sz="673" spc="-22" dirty="0">
                <a:solidFill>
                  <a:srgbClr val="2D3648"/>
                </a:solidFill>
                <a:latin typeface="Arial"/>
                <a:cs typeface="Arial"/>
              </a:rPr>
              <a:t> </a:t>
            </a:r>
            <a:r>
              <a:rPr sz="673" dirty="0">
                <a:solidFill>
                  <a:srgbClr val="2D3648"/>
                </a:solidFill>
                <a:latin typeface="Arial"/>
                <a:cs typeface="Arial"/>
              </a:rPr>
              <a:t>before</a:t>
            </a:r>
            <a:r>
              <a:rPr sz="673" spc="-22" dirty="0">
                <a:solidFill>
                  <a:srgbClr val="2D3648"/>
                </a:solidFill>
                <a:latin typeface="Arial"/>
                <a:cs typeface="Arial"/>
              </a:rPr>
              <a:t> </a:t>
            </a:r>
            <a:r>
              <a:rPr sz="673" dirty="0">
                <a:solidFill>
                  <a:srgbClr val="2D3648"/>
                </a:solidFill>
                <a:latin typeface="Arial"/>
                <a:cs typeface="Arial"/>
              </a:rPr>
              <a:t>interacting</a:t>
            </a:r>
            <a:r>
              <a:rPr sz="673" spc="-19" dirty="0">
                <a:solidFill>
                  <a:srgbClr val="2D3648"/>
                </a:solidFill>
                <a:latin typeface="Arial"/>
                <a:cs typeface="Arial"/>
              </a:rPr>
              <a:t> </a:t>
            </a:r>
            <a:r>
              <a:rPr sz="673" dirty="0">
                <a:solidFill>
                  <a:srgbClr val="2D3648"/>
                </a:solidFill>
                <a:latin typeface="Arial"/>
                <a:cs typeface="Arial"/>
              </a:rPr>
              <a:t>with</a:t>
            </a:r>
            <a:r>
              <a:rPr sz="673" spc="-22" dirty="0">
                <a:solidFill>
                  <a:srgbClr val="2D3648"/>
                </a:solidFill>
                <a:latin typeface="Arial"/>
                <a:cs typeface="Arial"/>
              </a:rPr>
              <a:t> </a:t>
            </a:r>
            <a:r>
              <a:rPr sz="673" dirty="0">
                <a:solidFill>
                  <a:srgbClr val="2D3648"/>
                </a:solidFill>
                <a:latin typeface="Arial"/>
                <a:cs typeface="Arial"/>
              </a:rPr>
              <a:t>links</a:t>
            </a:r>
            <a:r>
              <a:rPr sz="673" spc="-22" dirty="0">
                <a:solidFill>
                  <a:srgbClr val="2D3648"/>
                </a:solidFill>
                <a:latin typeface="Arial"/>
                <a:cs typeface="Arial"/>
              </a:rPr>
              <a:t> </a:t>
            </a:r>
            <a:r>
              <a:rPr sz="673" dirty="0">
                <a:solidFill>
                  <a:srgbClr val="2D3648"/>
                </a:solidFill>
                <a:latin typeface="Arial"/>
                <a:cs typeface="Arial"/>
              </a:rPr>
              <a:t>or</a:t>
            </a:r>
            <a:r>
              <a:rPr sz="673" spc="-19" dirty="0">
                <a:solidFill>
                  <a:srgbClr val="2D3648"/>
                </a:solidFill>
                <a:latin typeface="Arial"/>
                <a:cs typeface="Arial"/>
              </a:rPr>
              <a:t> </a:t>
            </a:r>
            <a:r>
              <a:rPr sz="673" spc="-6" dirty="0">
                <a:solidFill>
                  <a:srgbClr val="2D3648"/>
                </a:solidFill>
                <a:latin typeface="Arial"/>
                <a:cs typeface="Arial"/>
              </a:rPr>
              <a:t>attachments:</a:t>
            </a:r>
            <a:endParaRPr sz="673">
              <a:latin typeface="Arial"/>
              <a:cs typeface="Arial"/>
            </a:endParaRPr>
          </a:p>
          <a:p>
            <a:pPr marL="160854" marR="468309" lvl="1" indent="-53754">
              <a:lnSpc>
                <a:spcPct val="133300"/>
              </a:lnSpc>
              <a:spcBef>
                <a:spcPts val="577"/>
              </a:spcBef>
              <a:buClr>
                <a:srgbClr val="2D3648"/>
              </a:buClr>
              <a:buFont typeface="Arial"/>
              <a:buChar char="•"/>
              <a:tabLst>
                <a:tab pos="160854" algn="l"/>
              </a:tabLst>
            </a:pPr>
            <a:r>
              <a:rPr sz="673" b="1" dirty="0">
                <a:solidFill>
                  <a:srgbClr val="2B5282"/>
                </a:solidFill>
                <a:latin typeface="Arial"/>
                <a:cs typeface="Arial"/>
              </a:rPr>
              <a:t>Urgent</a:t>
            </a:r>
            <a:r>
              <a:rPr sz="673" b="1" spc="-13" dirty="0">
                <a:solidFill>
                  <a:srgbClr val="2B5282"/>
                </a:solidFill>
                <a:latin typeface="Arial"/>
                <a:cs typeface="Arial"/>
              </a:rPr>
              <a:t> </a:t>
            </a:r>
            <a:r>
              <a:rPr sz="673" b="1" dirty="0">
                <a:solidFill>
                  <a:srgbClr val="2B5282"/>
                </a:solidFill>
                <a:latin typeface="Arial"/>
                <a:cs typeface="Arial"/>
              </a:rPr>
              <a:t>Demands:</a:t>
            </a:r>
            <a:r>
              <a:rPr sz="673" b="1" spc="-13" dirty="0">
                <a:solidFill>
                  <a:srgbClr val="2B5282"/>
                </a:solidFill>
                <a:latin typeface="Arial"/>
                <a:cs typeface="Arial"/>
              </a:rPr>
              <a:t> </a:t>
            </a:r>
            <a:r>
              <a:rPr sz="673" dirty="0">
                <a:solidFill>
                  <a:srgbClr val="2D3648"/>
                </a:solidFill>
                <a:latin typeface="Arial"/>
                <a:cs typeface="Arial"/>
              </a:rPr>
              <a:t>Be</a:t>
            </a:r>
            <a:r>
              <a:rPr sz="673" spc="-13" dirty="0">
                <a:solidFill>
                  <a:srgbClr val="2D3648"/>
                </a:solidFill>
                <a:latin typeface="Arial"/>
                <a:cs typeface="Arial"/>
              </a:rPr>
              <a:t> </a:t>
            </a:r>
            <a:r>
              <a:rPr sz="673" dirty="0">
                <a:solidFill>
                  <a:srgbClr val="2D3648"/>
                </a:solidFill>
                <a:latin typeface="Arial"/>
                <a:cs typeface="Arial"/>
              </a:rPr>
              <a:t>highly</a:t>
            </a:r>
            <a:r>
              <a:rPr sz="673" spc="-13" dirty="0">
                <a:solidFill>
                  <a:srgbClr val="2D3648"/>
                </a:solidFill>
                <a:latin typeface="Arial"/>
                <a:cs typeface="Arial"/>
              </a:rPr>
              <a:t> </a:t>
            </a:r>
            <a:r>
              <a:rPr sz="673" dirty="0">
                <a:solidFill>
                  <a:srgbClr val="2D3648"/>
                </a:solidFill>
                <a:latin typeface="Arial"/>
                <a:cs typeface="Arial"/>
              </a:rPr>
              <a:t>critical</a:t>
            </a:r>
            <a:r>
              <a:rPr sz="673" spc="-10" dirty="0">
                <a:solidFill>
                  <a:srgbClr val="2D3648"/>
                </a:solidFill>
                <a:latin typeface="Arial"/>
                <a:cs typeface="Arial"/>
              </a:rPr>
              <a:t> </a:t>
            </a:r>
            <a:r>
              <a:rPr sz="673" dirty="0">
                <a:solidFill>
                  <a:srgbClr val="2D3648"/>
                </a:solidFill>
                <a:latin typeface="Arial"/>
                <a:cs typeface="Arial"/>
              </a:rPr>
              <a:t>of</a:t>
            </a:r>
            <a:r>
              <a:rPr sz="673" spc="-13" dirty="0">
                <a:solidFill>
                  <a:srgbClr val="2D3648"/>
                </a:solidFill>
                <a:latin typeface="Arial"/>
                <a:cs typeface="Arial"/>
              </a:rPr>
              <a:t> </a:t>
            </a:r>
            <a:r>
              <a:rPr sz="673" spc="-6" dirty="0">
                <a:solidFill>
                  <a:srgbClr val="2D3648"/>
                </a:solidFill>
                <a:latin typeface="Arial"/>
                <a:cs typeface="Arial"/>
              </a:rPr>
              <a:t>high-</a:t>
            </a:r>
            <a:r>
              <a:rPr sz="673" dirty="0">
                <a:solidFill>
                  <a:srgbClr val="2D3648"/>
                </a:solidFill>
                <a:latin typeface="Arial"/>
                <a:cs typeface="Arial"/>
              </a:rPr>
              <a:t>pressure</a:t>
            </a:r>
            <a:r>
              <a:rPr sz="673" spc="-13" dirty="0">
                <a:solidFill>
                  <a:srgbClr val="2D3648"/>
                </a:solidFill>
                <a:latin typeface="Arial"/>
                <a:cs typeface="Arial"/>
              </a:rPr>
              <a:t> </a:t>
            </a:r>
            <a:r>
              <a:rPr sz="673" spc="-6" dirty="0">
                <a:solidFill>
                  <a:srgbClr val="2D3648"/>
                </a:solidFill>
                <a:latin typeface="Arial"/>
                <a:cs typeface="Arial"/>
              </a:rPr>
              <a:t>communications</a:t>
            </a:r>
            <a:r>
              <a:rPr sz="673" spc="-13" dirty="0">
                <a:solidFill>
                  <a:srgbClr val="2D3648"/>
                </a:solidFill>
                <a:latin typeface="Arial"/>
                <a:cs typeface="Arial"/>
              </a:rPr>
              <a:t> </a:t>
            </a:r>
            <a:r>
              <a:rPr sz="673" dirty="0">
                <a:solidFill>
                  <a:srgbClr val="2D3648"/>
                </a:solidFill>
                <a:latin typeface="Arial"/>
                <a:cs typeface="Arial"/>
              </a:rPr>
              <a:t>demanding</a:t>
            </a:r>
            <a:r>
              <a:rPr sz="673" spc="-10" dirty="0">
                <a:solidFill>
                  <a:srgbClr val="2D3648"/>
                </a:solidFill>
                <a:latin typeface="Arial"/>
                <a:cs typeface="Arial"/>
              </a:rPr>
              <a:t> </a:t>
            </a:r>
            <a:r>
              <a:rPr sz="673" spc="-6" dirty="0">
                <a:solidFill>
                  <a:srgbClr val="2D3648"/>
                </a:solidFill>
                <a:latin typeface="Arial"/>
                <a:cs typeface="Arial"/>
              </a:rPr>
              <a:t>immediate administrative </a:t>
            </a:r>
            <a:r>
              <a:rPr sz="673" dirty="0">
                <a:solidFill>
                  <a:srgbClr val="2D3648"/>
                </a:solidFill>
                <a:latin typeface="Arial"/>
                <a:cs typeface="Arial"/>
              </a:rPr>
              <a:t>actions,</a:t>
            </a:r>
            <a:r>
              <a:rPr sz="673" spc="-3" dirty="0">
                <a:solidFill>
                  <a:srgbClr val="2D3648"/>
                </a:solidFill>
                <a:latin typeface="Arial"/>
                <a:cs typeface="Arial"/>
              </a:rPr>
              <a:t> </a:t>
            </a:r>
            <a:r>
              <a:rPr sz="673" spc="-6" dirty="0">
                <a:solidFill>
                  <a:srgbClr val="2D3648"/>
                </a:solidFill>
                <a:latin typeface="Arial"/>
                <a:cs typeface="Arial"/>
              </a:rPr>
              <a:t>credential verifications,</a:t>
            </a:r>
            <a:r>
              <a:rPr sz="673" spc="-3" dirty="0">
                <a:solidFill>
                  <a:srgbClr val="2D3648"/>
                </a:solidFill>
                <a:latin typeface="Arial"/>
                <a:cs typeface="Arial"/>
              </a:rPr>
              <a:t> </a:t>
            </a:r>
            <a:r>
              <a:rPr sz="673" dirty="0">
                <a:solidFill>
                  <a:srgbClr val="2D3648"/>
                </a:solidFill>
                <a:latin typeface="Arial"/>
                <a:cs typeface="Arial"/>
              </a:rPr>
              <a:t>or</a:t>
            </a:r>
            <a:r>
              <a:rPr sz="673" spc="-6" dirty="0">
                <a:solidFill>
                  <a:srgbClr val="2D3648"/>
                </a:solidFill>
                <a:latin typeface="Arial"/>
                <a:cs typeface="Arial"/>
              </a:rPr>
              <a:t> </a:t>
            </a:r>
            <a:r>
              <a:rPr sz="673" dirty="0">
                <a:solidFill>
                  <a:srgbClr val="2D3648"/>
                </a:solidFill>
                <a:latin typeface="Arial"/>
                <a:cs typeface="Arial"/>
              </a:rPr>
              <a:t>rapid</a:t>
            </a:r>
            <a:r>
              <a:rPr sz="673" spc="-3" dirty="0">
                <a:solidFill>
                  <a:srgbClr val="2D3648"/>
                </a:solidFill>
                <a:latin typeface="Arial"/>
                <a:cs typeface="Arial"/>
              </a:rPr>
              <a:t> </a:t>
            </a:r>
            <a:r>
              <a:rPr sz="673" dirty="0">
                <a:solidFill>
                  <a:srgbClr val="2D3648"/>
                </a:solidFill>
                <a:latin typeface="Arial"/>
                <a:cs typeface="Arial"/>
              </a:rPr>
              <a:t>invoice</a:t>
            </a:r>
            <a:r>
              <a:rPr sz="673" spc="-6" dirty="0">
                <a:solidFill>
                  <a:srgbClr val="2D3648"/>
                </a:solidFill>
                <a:latin typeface="Arial"/>
                <a:cs typeface="Arial"/>
              </a:rPr>
              <a:t> processing.</a:t>
            </a:r>
            <a:endParaRPr sz="673">
              <a:latin typeface="Arial"/>
              <a:cs typeface="Arial"/>
            </a:endParaRPr>
          </a:p>
          <a:p>
            <a:pPr marL="160854" marR="3258" lvl="1" indent="-53754">
              <a:lnSpc>
                <a:spcPct val="133300"/>
              </a:lnSpc>
              <a:spcBef>
                <a:spcPts val="388"/>
              </a:spcBef>
              <a:buClr>
                <a:srgbClr val="2D3648"/>
              </a:buClr>
              <a:buFont typeface="Arial"/>
              <a:buChar char="•"/>
              <a:tabLst>
                <a:tab pos="160854" algn="l"/>
              </a:tabLst>
            </a:pPr>
            <a:r>
              <a:rPr sz="673" b="1" dirty="0">
                <a:solidFill>
                  <a:srgbClr val="2B5282"/>
                </a:solidFill>
                <a:latin typeface="Arial"/>
                <a:cs typeface="Arial"/>
              </a:rPr>
              <a:t>Sender</a:t>
            </a:r>
            <a:r>
              <a:rPr sz="673" b="1" spc="-13" dirty="0">
                <a:solidFill>
                  <a:srgbClr val="2B5282"/>
                </a:solidFill>
                <a:latin typeface="Arial"/>
                <a:cs typeface="Arial"/>
              </a:rPr>
              <a:t> </a:t>
            </a:r>
            <a:r>
              <a:rPr sz="673" b="1" spc="-6" dirty="0">
                <a:solidFill>
                  <a:srgbClr val="2B5282"/>
                </a:solidFill>
                <a:latin typeface="Arial"/>
                <a:cs typeface="Arial"/>
              </a:rPr>
              <a:t>Verification:</a:t>
            </a:r>
            <a:r>
              <a:rPr sz="673" b="1" spc="-13" dirty="0">
                <a:solidFill>
                  <a:srgbClr val="2B5282"/>
                </a:solidFill>
                <a:latin typeface="Arial"/>
                <a:cs typeface="Arial"/>
              </a:rPr>
              <a:t> </a:t>
            </a:r>
            <a:r>
              <a:rPr sz="673" spc="-6" dirty="0">
                <a:solidFill>
                  <a:srgbClr val="2D3648"/>
                </a:solidFill>
                <a:latin typeface="Arial"/>
                <a:cs typeface="Arial"/>
              </a:rPr>
              <a:t>Meticulously</a:t>
            </a:r>
            <a:r>
              <a:rPr sz="673" spc="-10" dirty="0">
                <a:solidFill>
                  <a:srgbClr val="2D3648"/>
                </a:solidFill>
                <a:latin typeface="Arial"/>
                <a:cs typeface="Arial"/>
              </a:rPr>
              <a:t> </a:t>
            </a:r>
            <a:r>
              <a:rPr sz="673" dirty="0">
                <a:solidFill>
                  <a:srgbClr val="2D3648"/>
                </a:solidFill>
                <a:latin typeface="Arial"/>
                <a:cs typeface="Arial"/>
              </a:rPr>
              <a:t>review</a:t>
            </a:r>
            <a:r>
              <a:rPr sz="673" spc="-10" dirty="0">
                <a:solidFill>
                  <a:srgbClr val="2D3648"/>
                </a:solidFill>
                <a:latin typeface="Arial"/>
                <a:cs typeface="Arial"/>
              </a:rPr>
              <a:t> </a:t>
            </a:r>
            <a:r>
              <a:rPr sz="673" dirty="0">
                <a:solidFill>
                  <a:srgbClr val="2D3648"/>
                </a:solidFill>
                <a:latin typeface="Arial"/>
                <a:cs typeface="Arial"/>
              </a:rPr>
              <a:t>sender</a:t>
            </a:r>
            <a:r>
              <a:rPr sz="673" spc="-10" dirty="0">
                <a:solidFill>
                  <a:srgbClr val="2D3648"/>
                </a:solidFill>
                <a:latin typeface="Arial"/>
                <a:cs typeface="Arial"/>
              </a:rPr>
              <a:t> </a:t>
            </a:r>
            <a:r>
              <a:rPr sz="673" dirty="0">
                <a:solidFill>
                  <a:srgbClr val="2D3648"/>
                </a:solidFill>
                <a:latin typeface="Arial"/>
                <a:cs typeface="Arial"/>
              </a:rPr>
              <a:t>email</a:t>
            </a:r>
            <a:r>
              <a:rPr sz="673" spc="-10" dirty="0">
                <a:solidFill>
                  <a:srgbClr val="2D3648"/>
                </a:solidFill>
                <a:latin typeface="Arial"/>
                <a:cs typeface="Arial"/>
              </a:rPr>
              <a:t> </a:t>
            </a:r>
            <a:r>
              <a:rPr sz="673" dirty="0">
                <a:solidFill>
                  <a:srgbClr val="2D3648"/>
                </a:solidFill>
                <a:latin typeface="Arial"/>
                <a:cs typeface="Arial"/>
              </a:rPr>
              <a:t>domains</a:t>
            </a:r>
            <a:r>
              <a:rPr sz="673" spc="-10" dirty="0">
                <a:solidFill>
                  <a:srgbClr val="2D3648"/>
                </a:solidFill>
                <a:latin typeface="Arial"/>
                <a:cs typeface="Arial"/>
              </a:rPr>
              <a:t> </a:t>
            </a:r>
            <a:r>
              <a:rPr sz="673" dirty="0">
                <a:solidFill>
                  <a:srgbClr val="2D3648"/>
                </a:solidFill>
                <a:latin typeface="Arial"/>
                <a:cs typeface="Arial"/>
              </a:rPr>
              <a:t>for</a:t>
            </a:r>
            <a:r>
              <a:rPr sz="673" spc="-10" dirty="0">
                <a:solidFill>
                  <a:srgbClr val="2D3648"/>
                </a:solidFill>
                <a:latin typeface="Arial"/>
                <a:cs typeface="Arial"/>
              </a:rPr>
              <a:t> </a:t>
            </a:r>
            <a:r>
              <a:rPr sz="673" dirty="0">
                <a:solidFill>
                  <a:srgbClr val="2D3648"/>
                </a:solidFill>
                <a:latin typeface="Arial"/>
                <a:cs typeface="Arial"/>
              </a:rPr>
              <a:t>subtle</a:t>
            </a:r>
            <a:r>
              <a:rPr sz="673" spc="-10" dirty="0">
                <a:solidFill>
                  <a:srgbClr val="2D3648"/>
                </a:solidFill>
                <a:latin typeface="Arial"/>
                <a:cs typeface="Arial"/>
              </a:rPr>
              <a:t> </a:t>
            </a:r>
            <a:r>
              <a:rPr sz="673" dirty="0">
                <a:solidFill>
                  <a:srgbClr val="2D3648"/>
                </a:solidFill>
                <a:latin typeface="Arial"/>
                <a:cs typeface="Arial"/>
              </a:rPr>
              <a:t>typographical</a:t>
            </a:r>
            <a:r>
              <a:rPr sz="673" spc="-10" dirty="0">
                <a:solidFill>
                  <a:srgbClr val="2D3648"/>
                </a:solidFill>
                <a:latin typeface="Arial"/>
                <a:cs typeface="Arial"/>
              </a:rPr>
              <a:t> </a:t>
            </a:r>
            <a:r>
              <a:rPr sz="673" spc="-6" dirty="0">
                <a:solidFill>
                  <a:srgbClr val="2D3648"/>
                </a:solidFill>
                <a:latin typeface="Arial"/>
                <a:cs typeface="Arial"/>
              </a:rPr>
              <a:t>alterations</a:t>
            </a:r>
            <a:r>
              <a:rPr sz="673" spc="-10" dirty="0">
                <a:solidFill>
                  <a:srgbClr val="2D3648"/>
                </a:solidFill>
                <a:latin typeface="Arial"/>
                <a:cs typeface="Arial"/>
              </a:rPr>
              <a:t> </a:t>
            </a:r>
            <a:r>
              <a:rPr sz="673" spc="-6" dirty="0">
                <a:solidFill>
                  <a:srgbClr val="2D3648"/>
                </a:solidFill>
                <a:latin typeface="Arial"/>
                <a:cs typeface="Arial"/>
              </a:rPr>
              <a:t>(e.g., </a:t>
            </a:r>
            <a:r>
              <a:rPr sz="673" dirty="0">
                <a:solidFill>
                  <a:srgbClr val="2D3648"/>
                </a:solidFill>
                <a:latin typeface="Arial"/>
                <a:cs typeface="Arial"/>
              </a:rPr>
              <a:t>misspelled</a:t>
            </a:r>
            <a:r>
              <a:rPr sz="673" spc="-19" dirty="0">
                <a:solidFill>
                  <a:srgbClr val="2D3648"/>
                </a:solidFill>
                <a:latin typeface="Arial"/>
                <a:cs typeface="Arial"/>
              </a:rPr>
              <a:t> </a:t>
            </a:r>
            <a:r>
              <a:rPr sz="673" dirty="0">
                <a:solidFill>
                  <a:srgbClr val="2D3648"/>
                </a:solidFill>
                <a:latin typeface="Arial"/>
                <a:cs typeface="Arial"/>
              </a:rPr>
              <a:t>brand</a:t>
            </a:r>
            <a:r>
              <a:rPr sz="673" spc="-16" dirty="0">
                <a:solidFill>
                  <a:srgbClr val="2D3648"/>
                </a:solidFill>
                <a:latin typeface="Arial"/>
                <a:cs typeface="Arial"/>
              </a:rPr>
              <a:t> </a:t>
            </a:r>
            <a:r>
              <a:rPr sz="673" dirty="0">
                <a:solidFill>
                  <a:srgbClr val="2D3648"/>
                </a:solidFill>
                <a:latin typeface="Arial"/>
                <a:cs typeface="Arial"/>
              </a:rPr>
              <a:t>or</a:t>
            </a:r>
            <a:r>
              <a:rPr sz="673" spc="-19" dirty="0">
                <a:solidFill>
                  <a:srgbClr val="2D3648"/>
                </a:solidFill>
                <a:latin typeface="Arial"/>
                <a:cs typeface="Arial"/>
              </a:rPr>
              <a:t> </a:t>
            </a:r>
            <a:r>
              <a:rPr sz="673" dirty="0">
                <a:solidFill>
                  <a:srgbClr val="2D3648"/>
                </a:solidFill>
                <a:latin typeface="Arial"/>
                <a:cs typeface="Arial"/>
              </a:rPr>
              <a:t>company</a:t>
            </a:r>
            <a:r>
              <a:rPr sz="673" spc="-16" dirty="0">
                <a:solidFill>
                  <a:srgbClr val="2D3648"/>
                </a:solidFill>
                <a:latin typeface="Arial"/>
                <a:cs typeface="Arial"/>
              </a:rPr>
              <a:t> </a:t>
            </a:r>
            <a:r>
              <a:rPr sz="673" dirty="0">
                <a:solidFill>
                  <a:srgbClr val="2D3648"/>
                </a:solidFill>
                <a:latin typeface="Arial"/>
                <a:cs typeface="Arial"/>
              </a:rPr>
              <a:t>names).</a:t>
            </a:r>
            <a:r>
              <a:rPr sz="673" spc="-19" dirty="0">
                <a:solidFill>
                  <a:srgbClr val="2D3648"/>
                </a:solidFill>
                <a:latin typeface="Arial"/>
                <a:cs typeface="Arial"/>
              </a:rPr>
              <a:t> </a:t>
            </a:r>
            <a:r>
              <a:rPr sz="673" dirty="0">
                <a:solidFill>
                  <a:srgbClr val="2D3648"/>
                </a:solidFill>
                <a:latin typeface="Arial"/>
                <a:cs typeface="Arial"/>
              </a:rPr>
              <a:t>Generic</a:t>
            </a:r>
            <a:r>
              <a:rPr sz="673" spc="-16" dirty="0">
                <a:solidFill>
                  <a:srgbClr val="2D3648"/>
                </a:solidFill>
                <a:latin typeface="Arial"/>
                <a:cs typeface="Arial"/>
              </a:rPr>
              <a:t> </a:t>
            </a:r>
            <a:r>
              <a:rPr sz="673" dirty="0">
                <a:solidFill>
                  <a:srgbClr val="2D3648"/>
                </a:solidFill>
                <a:latin typeface="Arial"/>
                <a:cs typeface="Arial"/>
              </a:rPr>
              <a:t>or</a:t>
            </a:r>
            <a:r>
              <a:rPr sz="673" spc="-19" dirty="0">
                <a:solidFill>
                  <a:srgbClr val="2D3648"/>
                </a:solidFill>
                <a:latin typeface="Arial"/>
                <a:cs typeface="Arial"/>
              </a:rPr>
              <a:t> </a:t>
            </a:r>
            <a:r>
              <a:rPr sz="673" spc="-6" dirty="0">
                <a:solidFill>
                  <a:srgbClr val="2D3648"/>
                </a:solidFill>
                <a:latin typeface="Arial"/>
                <a:cs typeface="Arial"/>
              </a:rPr>
              <a:t>contextually</a:t>
            </a:r>
            <a:r>
              <a:rPr sz="673" spc="-16" dirty="0">
                <a:solidFill>
                  <a:srgbClr val="2D3648"/>
                </a:solidFill>
                <a:latin typeface="Arial"/>
                <a:cs typeface="Arial"/>
              </a:rPr>
              <a:t> </a:t>
            </a:r>
            <a:r>
              <a:rPr sz="673" dirty="0">
                <a:solidFill>
                  <a:srgbClr val="2D3648"/>
                </a:solidFill>
                <a:latin typeface="Arial"/>
                <a:cs typeface="Arial"/>
              </a:rPr>
              <a:t>detached</a:t>
            </a:r>
            <a:r>
              <a:rPr sz="673" spc="-16" dirty="0">
                <a:solidFill>
                  <a:srgbClr val="2D3648"/>
                </a:solidFill>
                <a:latin typeface="Arial"/>
                <a:cs typeface="Arial"/>
              </a:rPr>
              <a:t> </a:t>
            </a:r>
            <a:r>
              <a:rPr sz="673" spc="-6" dirty="0">
                <a:solidFill>
                  <a:srgbClr val="2D3648"/>
                </a:solidFill>
                <a:latin typeface="Arial"/>
                <a:cs typeface="Arial"/>
              </a:rPr>
              <a:t>greetings</a:t>
            </a:r>
            <a:r>
              <a:rPr sz="673" spc="-19" dirty="0">
                <a:solidFill>
                  <a:srgbClr val="2D3648"/>
                </a:solidFill>
                <a:latin typeface="Arial"/>
                <a:cs typeface="Arial"/>
              </a:rPr>
              <a:t> </a:t>
            </a:r>
            <a:r>
              <a:rPr sz="673" dirty="0">
                <a:solidFill>
                  <a:srgbClr val="2D3648"/>
                </a:solidFill>
                <a:latin typeface="Arial"/>
                <a:cs typeface="Arial"/>
              </a:rPr>
              <a:t>indicate</a:t>
            </a:r>
            <a:r>
              <a:rPr sz="673" spc="-16" dirty="0">
                <a:solidFill>
                  <a:srgbClr val="2D3648"/>
                </a:solidFill>
                <a:latin typeface="Arial"/>
                <a:cs typeface="Arial"/>
              </a:rPr>
              <a:t> </a:t>
            </a:r>
            <a:r>
              <a:rPr sz="673" spc="-6" dirty="0">
                <a:solidFill>
                  <a:srgbClr val="2D3648"/>
                </a:solidFill>
                <a:latin typeface="Arial"/>
                <a:cs typeface="Arial"/>
              </a:rPr>
              <a:t>malicious intent.</a:t>
            </a:r>
            <a:endParaRPr sz="673">
              <a:latin typeface="Arial"/>
              <a:cs typeface="Arial"/>
            </a:endParaRPr>
          </a:p>
          <a:p>
            <a:pPr marL="160854" marR="39094" lvl="1" indent="-53754">
              <a:lnSpc>
                <a:spcPct val="133300"/>
              </a:lnSpc>
              <a:spcBef>
                <a:spcPts val="385"/>
              </a:spcBef>
              <a:buClr>
                <a:srgbClr val="2D3648"/>
              </a:buClr>
              <a:buFont typeface="Arial"/>
              <a:buChar char="•"/>
              <a:tabLst>
                <a:tab pos="160854" algn="l"/>
              </a:tabLst>
            </a:pPr>
            <a:r>
              <a:rPr sz="673" b="1" dirty="0">
                <a:solidFill>
                  <a:srgbClr val="2B5282"/>
                </a:solidFill>
                <a:latin typeface="Arial"/>
                <a:cs typeface="Arial"/>
              </a:rPr>
              <a:t>Payload</a:t>
            </a:r>
            <a:r>
              <a:rPr sz="673" b="1" spc="-19" dirty="0">
                <a:solidFill>
                  <a:srgbClr val="2B5282"/>
                </a:solidFill>
                <a:latin typeface="Arial"/>
                <a:cs typeface="Arial"/>
              </a:rPr>
              <a:t> </a:t>
            </a:r>
            <a:r>
              <a:rPr sz="673" b="1" dirty="0">
                <a:solidFill>
                  <a:srgbClr val="2B5282"/>
                </a:solidFill>
                <a:latin typeface="Arial"/>
                <a:cs typeface="Arial"/>
              </a:rPr>
              <a:t>Inspection:</a:t>
            </a:r>
            <a:r>
              <a:rPr sz="673" b="1" spc="-19" dirty="0">
                <a:solidFill>
                  <a:srgbClr val="2B5282"/>
                </a:solidFill>
                <a:latin typeface="Arial"/>
                <a:cs typeface="Arial"/>
              </a:rPr>
              <a:t> </a:t>
            </a:r>
            <a:r>
              <a:rPr sz="673" dirty="0">
                <a:solidFill>
                  <a:srgbClr val="2D3648"/>
                </a:solidFill>
                <a:latin typeface="Arial"/>
                <a:cs typeface="Arial"/>
              </a:rPr>
              <a:t>Hover</a:t>
            </a:r>
            <a:r>
              <a:rPr sz="673" spc="-19" dirty="0">
                <a:solidFill>
                  <a:srgbClr val="2D3648"/>
                </a:solidFill>
                <a:latin typeface="Arial"/>
                <a:cs typeface="Arial"/>
              </a:rPr>
              <a:t> </a:t>
            </a:r>
            <a:r>
              <a:rPr sz="673" dirty="0">
                <a:solidFill>
                  <a:srgbClr val="2D3648"/>
                </a:solidFill>
                <a:latin typeface="Arial"/>
                <a:cs typeface="Arial"/>
              </a:rPr>
              <a:t>over</a:t>
            </a:r>
            <a:r>
              <a:rPr sz="673" spc="-16" dirty="0">
                <a:solidFill>
                  <a:srgbClr val="2D3648"/>
                </a:solidFill>
                <a:latin typeface="Arial"/>
                <a:cs typeface="Arial"/>
              </a:rPr>
              <a:t> </a:t>
            </a:r>
            <a:r>
              <a:rPr sz="673" dirty="0">
                <a:solidFill>
                  <a:srgbClr val="2D3648"/>
                </a:solidFill>
                <a:latin typeface="Arial"/>
                <a:cs typeface="Arial"/>
              </a:rPr>
              <a:t>embedded</a:t>
            </a:r>
            <a:r>
              <a:rPr sz="673" spc="-19" dirty="0">
                <a:solidFill>
                  <a:srgbClr val="2D3648"/>
                </a:solidFill>
                <a:latin typeface="Arial"/>
                <a:cs typeface="Arial"/>
              </a:rPr>
              <a:t> </a:t>
            </a:r>
            <a:r>
              <a:rPr sz="673" dirty="0">
                <a:solidFill>
                  <a:srgbClr val="2D3648"/>
                </a:solidFill>
                <a:latin typeface="Arial"/>
                <a:cs typeface="Arial"/>
              </a:rPr>
              <a:t>web</a:t>
            </a:r>
            <a:r>
              <a:rPr sz="673" spc="-19" dirty="0">
                <a:solidFill>
                  <a:srgbClr val="2D3648"/>
                </a:solidFill>
                <a:latin typeface="Arial"/>
                <a:cs typeface="Arial"/>
              </a:rPr>
              <a:t> </a:t>
            </a:r>
            <a:r>
              <a:rPr sz="673" dirty="0">
                <a:solidFill>
                  <a:srgbClr val="2D3648"/>
                </a:solidFill>
                <a:latin typeface="Arial"/>
                <a:cs typeface="Arial"/>
              </a:rPr>
              <a:t>links</a:t>
            </a:r>
            <a:r>
              <a:rPr sz="673" spc="-16" dirty="0">
                <a:solidFill>
                  <a:srgbClr val="2D3648"/>
                </a:solidFill>
                <a:latin typeface="Arial"/>
                <a:cs typeface="Arial"/>
              </a:rPr>
              <a:t> </a:t>
            </a:r>
            <a:r>
              <a:rPr sz="673" dirty="0">
                <a:solidFill>
                  <a:srgbClr val="2D3648"/>
                </a:solidFill>
                <a:latin typeface="Arial"/>
                <a:cs typeface="Arial"/>
              </a:rPr>
              <a:t>to</a:t>
            </a:r>
            <a:r>
              <a:rPr sz="673" spc="-19" dirty="0">
                <a:solidFill>
                  <a:srgbClr val="2D3648"/>
                </a:solidFill>
                <a:latin typeface="Arial"/>
                <a:cs typeface="Arial"/>
              </a:rPr>
              <a:t> </a:t>
            </a:r>
            <a:r>
              <a:rPr sz="673" dirty="0">
                <a:solidFill>
                  <a:srgbClr val="2D3648"/>
                </a:solidFill>
                <a:latin typeface="Arial"/>
                <a:cs typeface="Arial"/>
              </a:rPr>
              <a:t>verify</a:t>
            </a:r>
            <a:r>
              <a:rPr sz="673" spc="-19" dirty="0">
                <a:solidFill>
                  <a:srgbClr val="2D3648"/>
                </a:solidFill>
                <a:latin typeface="Arial"/>
                <a:cs typeface="Arial"/>
              </a:rPr>
              <a:t> </a:t>
            </a:r>
            <a:r>
              <a:rPr sz="673" spc="-6" dirty="0">
                <a:solidFill>
                  <a:srgbClr val="2D3648"/>
                </a:solidFill>
                <a:latin typeface="Arial"/>
                <a:cs typeface="Arial"/>
              </a:rPr>
              <a:t>destination</a:t>
            </a:r>
            <a:r>
              <a:rPr sz="673" spc="-16" dirty="0">
                <a:solidFill>
                  <a:srgbClr val="2D3648"/>
                </a:solidFill>
                <a:latin typeface="Arial"/>
                <a:cs typeface="Arial"/>
              </a:rPr>
              <a:t> </a:t>
            </a:r>
            <a:r>
              <a:rPr sz="673" dirty="0">
                <a:solidFill>
                  <a:srgbClr val="2D3648"/>
                </a:solidFill>
                <a:latin typeface="Arial"/>
                <a:cs typeface="Arial"/>
              </a:rPr>
              <a:t>URLs</a:t>
            </a:r>
            <a:r>
              <a:rPr sz="673" spc="-19" dirty="0">
                <a:solidFill>
                  <a:srgbClr val="2D3648"/>
                </a:solidFill>
                <a:latin typeface="Arial"/>
                <a:cs typeface="Arial"/>
              </a:rPr>
              <a:t> </a:t>
            </a:r>
            <a:r>
              <a:rPr sz="673" dirty="0">
                <a:solidFill>
                  <a:srgbClr val="2D3648"/>
                </a:solidFill>
                <a:latin typeface="Arial"/>
                <a:cs typeface="Arial"/>
              </a:rPr>
              <a:t>prior</a:t>
            </a:r>
            <a:r>
              <a:rPr sz="673" spc="-19" dirty="0">
                <a:solidFill>
                  <a:srgbClr val="2D3648"/>
                </a:solidFill>
                <a:latin typeface="Arial"/>
                <a:cs typeface="Arial"/>
              </a:rPr>
              <a:t> </a:t>
            </a:r>
            <a:r>
              <a:rPr sz="673" dirty="0">
                <a:solidFill>
                  <a:srgbClr val="2D3648"/>
                </a:solidFill>
                <a:latin typeface="Arial"/>
                <a:cs typeface="Arial"/>
              </a:rPr>
              <a:t>to</a:t>
            </a:r>
            <a:r>
              <a:rPr sz="673" spc="-19" dirty="0">
                <a:solidFill>
                  <a:srgbClr val="2D3648"/>
                </a:solidFill>
                <a:latin typeface="Arial"/>
                <a:cs typeface="Arial"/>
              </a:rPr>
              <a:t> </a:t>
            </a:r>
            <a:r>
              <a:rPr sz="673" dirty="0">
                <a:solidFill>
                  <a:srgbClr val="2D3648"/>
                </a:solidFill>
                <a:latin typeface="Arial"/>
                <a:cs typeface="Arial"/>
              </a:rPr>
              <a:t>clicking.</a:t>
            </a:r>
            <a:r>
              <a:rPr sz="673" spc="-16" dirty="0">
                <a:solidFill>
                  <a:srgbClr val="2D3648"/>
                </a:solidFill>
                <a:latin typeface="Arial"/>
                <a:cs typeface="Arial"/>
              </a:rPr>
              <a:t> </a:t>
            </a:r>
            <a:r>
              <a:rPr sz="673" dirty="0">
                <a:solidFill>
                  <a:srgbClr val="2D3648"/>
                </a:solidFill>
                <a:latin typeface="Arial"/>
                <a:cs typeface="Arial"/>
              </a:rPr>
              <a:t>Do</a:t>
            </a:r>
            <a:r>
              <a:rPr sz="673" spc="-19" dirty="0">
                <a:solidFill>
                  <a:srgbClr val="2D3648"/>
                </a:solidFill>
                <a:latin typeface="Arial"/>
                <a:cs typeface="Arial"/>
              </a:rPr>
              <a:t> </a:t>
            </a:r>
            <a:r>
              <a:rPr sz="673" spc="-16" dirty="0">
                <a:solidFill>
                  <a:srgbClr val="2D3648"/>
                </a:solidFill>
                <a:latin typeface="Arial"/>
                <a:cs typeface="Arial"/>
              </a:rPr>
              <a:t>not </a:t>
            </a:r>
            <a:r>
              <a:rPr sz="673" dirty="0">
                <a:solidFill>
                  <a:srgbClr val="2D3648"/>
                </a:solidFill>
                <a:latin typeface="Arial"/>
                <a:cs typeface="Arial"/>
              </a:rPr>
              <a:t>open</a:t>
            </a:r>
            <a:r>
              <a:rPr sz="673" spc="-19" dirty="0">
                <a:solidFill>
                  <a:srgbClr val="2D3648"/>
                </a:solidFill>
                <a:latin typeface="Arial"/>
                <a:cs typeface="Arial"/>
              </a:rPr>
              <a:t> </a:t>
            </a:r>
            <a:r>
              <a:rPr sz="673" spc="-6" dirty="0">
                <a:solidFill>
                  <a:srgbClr val="2D3648"/>
                </a:solidFill>
                <a:latin typeface="Arial"/>
                <a:cs typeface="Arial"/>
              </a:rPr>
              <a:t>unexpected</a:t>
            </a:r>
            <a:r>
              <a:rPr sz="673" spc="-16" dirty="0">
                <a:solidFill>
                  <a:srgbClr val="2D3648"/>
                </a:solidFill>
                <a:latin typeface="Arial"/>
                <a:cs typeface="Arial"/>
              </a:rPr>
              <a:t> </a:t>
            </a:r>
            <a:r>
              <a:rPr sz="673" spc="-6" dirty="0">
                <a:solidFill>
                  <a:srgbClr val="2D3648"/>
                </a:solidFill>
                <a:latin typeface="Arial"/>
                <a:cs typeface="Arial"/>
              </a:rPr>
              <a:t>external</a:t>
            </a:r>
            <a:r>
              <a:rPr sz="673" spc="-16" dirty="0">
                <a:solidFill>
                  <a:srgbClr val="2D3648"/>
                </a:solidFill>
                <a:latin typeface="Arial"/>
                <a:cs typeface="Arial"/>
              </a:rPr>
              <a:t> </a:t>
            </a:r>
            <a:r>
              <a:rPr sz="673" dirty="0">
                <a:solidFill>
                  <a:srgbClr val="2D3648"/>
                </a:solidFill>
                <a:latin typeface="Arial"/>
                <a:cs typeface="Arial"/>
              </a:rPr>
              <a:t>attachments,</a:t>
            </a:r>
            <a:r>
              <a:rPr sz="673" spc="-16" dirty="0">
                <a:solidFill>
                  <a:srgbClr val="2D3648"/>
                </a:solidFill>
                <a:latin typeface="Arial"/>
                <a:cs typeface="Arial"/>
              </a:rPr>
              <a:t> </a:t>
            </a:r>
            <a:r>
              <a:rPr sz="673" dirty="0">
                <a:solidFill>
                  <a:srgbClr val="2D3648"/>
                </a:solidFill>
                <a:latin typeface="Arial"/>
                <a:cs typeface="Arial"/>
              </a:rPr>
              <a:t>specifically</a:t>
            </a:r>
            <a:r>
              <a:rPr sz="673" spc="-16" dirty="0">
                <a:solidFill>
                  <a:srgbClr val="2D3648"/>
                </a:solidFill>
                <a:latin typeface="Arial"/>
                <a:cs typeface="Arial"/>
              </a:rPr>
              <a:t> </a:t>
            </a:r>
            <a:r>
              <a:rPr sz="673" dirty="0">
                <a:solidFill>
                  <a:srgbClr val="2D3648"/>
                </a:solidFill>
                <a:latin typeface="Arial"/>
                <a:cs typeface="Arial"/>
              </a:rPr>
              <a:t>archived</a:t>
            </a:r>
            <a:r>
              <a:rPr sz="673" spc="-16" dirty="0">
                <a:solidFill>
                  <a:srgbClr val="2D3648"/>
                </a:solidFill>
                <a:latin typeface="Arial"/>
                <a:cs typeface="Arial"/>
              </a:rPr>
              <a:t> </a:t>
            </a:r>
            <a:r>
              <a:rPr sz="673" dirty="0">
                <a:solidFill>
                  <a:srgbClr val="2D3648"/>
                </a:solidFill>
                <a:latin typeface="Arial"/>
                <a:cs typeface="Arial"/>
              </a:rPr>
              <a:t>fields</a:t>
            </a:r>
            <a:r>
              <a:rPr sz="673" spc="-16" dirty="0">
                <a:solidFill>
                  <a:srgbClr val="2D3648"/>
                </a:solidFill>
                <a:latin typeface="Arial"/>
                <a:cs typeface="Arial"/>
              </a:rPr>
              <a:t> </a:t>
            </a:r>
            <a:r>
              <a:rPr sz="673" dirty="0">
                <a:solidFill>
                  <a:srgbClr val="2D3648"/>
                </a:solidFill>
                <a:latin typeface="Arial"/>
                <a:cs typeface="Arial"/>
              </a:rPr>
              <a:t>or</a:t>
            </a:r>
            <a:r>
              <a:rPr sz="673" spc="-16" dirty="0">
                <a:solidFill>
                  <a:srgbClr val="2D3648"/>
                </a:solidFill>
                <a:latin typeface="Arial"/>
                <a:cs typeface="Arial"/>
              </a:rPr>
              <a:t> </a:t>
            </a:r>
            <a:r>
              <a:rPr sz="673" spc="-6" dirty="0">
                <a:solidFill>
                  <a:srgbClr val="2D3648"/>
                </a:solidFill>
                <a:latin typeface="Arial"/>
                <a:cs typeface="Arial"/>
              </a:rPr>
              <a:t>executable</a:t>
            </a:r>
            <a:r>
              <a:rPr sz="673" spc="-16" dirty="0">
                <a:solidFill>
                  <a:srgbClr val="2D3648"/>
                </a:solidFill>
                <a:latin typeface="Arial"/>
                <a:cs typeface="Arial"/>
              </a:rPr>
              <a:t> </a:t>
            </a:r>
            <a:r>
              <a:rPr sz="673" dirty="0">
                <a:solidFill>
                  <a:srgbClr val="2D3648"/>
                </a:solidFill>
                <a:latin typeface="Arial"/>
                <a:cs typeface="Arial"/>
              </a:rPr>
              <a:t>types</a:t>
            </a:r>
            <a:r>
              <a:rPr sz="673" spc="-19" dirty="0">
                <a:solidFill>
                  <a:srgbClr val="2D3648"/>
                </a:solidFill>
                <a:latin typeface="Arial"/>
                <a:cs typeface="Arial"/>
              </a:rPr>
              <a:t> </a:t>
            </a:r>
            <a:r>
              <a:rPr sz="673" dirty="0">
                <a:solidFill>
                  <a:srgbClr val="2D3648"/>
                </a:solidFill>
                <a:latin typeface="Arial"/>
                <a:cs typeface="Arial"/>
              </a:rPr>
              <a:t>(.zip,</a:t>
            </a:r>
            <a:r>
              <a:rPr sz="673" spc="-16" dirty="0">
                <a:solidFill>
                  <a:srgbClr val="2D3648"/>
                </a:solidFill>
                <a:latin typeface="Arial"/>
                <a:cs typeface="Arial"/>
              </a:rPr>
              <a:t> </a:t>
            </a:r>
            <a:r>
              <a:rPr sz="673" spc="-6" dirty="0">
                <a:solidFill>
                  <a:srgbClr val="2D3648"/>
                </a:solidFill>
                <a:latin typeface="Arial"/>
                <a:cs typeface="Arial"/>
              </a:rPr>
              <a:t>.exe).</a:t>
            </a:r>
            <a:endParaRPr sz="673">
              <a:latin typeface="Arial"/>
              <a:cs typeface="Arial"/>
            </a:endParaRPr>
          </a:p>
        </p:txBody>
      </p:sp>
      <p:sp>
        <p:nvSpPr>
          <p:cNvPr id="14" name="object 14"/>
          <p:cNvSpPr txBox="1">
            <a:spLocks noGrp="1"/>
          </p:cNvSpPr>
          <p:nvPr>
            <p:ph type="ftr" sz="quarter" idx="5"/>
          </p:nvPr>
        </p:nvSpPr>
        <p:spPr>
          <a:xfrm>
            <a:off x="527299" y="10262150"/>
            <a:ext cx="2322195" cy="139700"/>
          </a:xfrm>
          <a:prstGeom prst="rect">
            <a:avLst/>
          </a:prstGeom>
        </p:spPr>
        <p:txBody>
          <a:bodyPr vert="horz" wrap="square" lIns="0" tIns="0" rIns="0" bIns="0" rtlCol="0">
            <a:spAutoFit/>
          </a:bodyPr>
          <a:lstStyle>
            <a:defPPr>
              <a:defRPr kern="0"/>
            </a:defPPr>
            <a:lvl1pPr>
              <a:defRPr sz="900" b="0" i="0">
                <a:solidFill>
                  <a:srgbClr val="708095"/>
                </a:solidFill>
                <a:latin typeface="Arial"/>
                <a:cs typeface="Arial"/>
              </a:defRPr>
            </a:lvl1pPr>
          </a:lstStyle>
          <a:p>
            <a:pPr marL="8145">
              <a:lnSpc>
                <a:spcPts val="600"/>
              </a:lnSpc>
            </a:pPr>
            <a:r>
              <a:rPr lang="en-US"/>
              <a:t>Corporate</a:t>
            </a:r>
            <a:r>
              <a:rPr lang="en-US" spc="-20"/>
              <a:t> </a:t>
            </a:r>
            <a:r>
              <a:rPr lang="en-US"/>
              <a:t>Compliance</a:t>
            </a:r>
            <a:r>
              <a:rPr lang="en-US" spc="-15"/>
              <a:t> </a:t>
            </a:r>
            <a:r>
              <a:rPr lang="en-US"/>
              <a:t>&amp;</a:t>
            </a:r>
            <a:r>
              <a:rPr lang="en-US" spc="-20"/>
              <a:t> </a:t>
            </a:r>
            <a:r>
              <a:rPr lang="en-US"/>
              <a:t>Information</a:t>
            </a:r>
            <a:r>
              <a:rPr lang="en-US" spc="-15"/>
              <a:t> </a:t>
            </a:r>
            <a:r>
              <a:rPr lang="en-US" spc="-10"/>
              <a:t>Security</a:t>
            </a:r>
            <a:endParaRPr spc="-6" dirty="0"/>
          </a:p>
        </p:txBody>
      </p:sp>
      <p:sp>
        <p:nvSpPr>
          <p:cNvPr id="15" name="object 15"/>
          <p:cNvSpPr txBox="1">
            <a:spLocks noGrp="1"/>
          </p:cNvSpPr>
          <p:nvPr>
            <p:ph type="sldNum" sz="quarter" idx="7"/>
          </p:nvPr>
        </p:nvSpPr>
        <p:spPr>
          <a:xfrm>
            <a:off x="6427121" y="10262150"/>
            <a:ext cx="605790" cy="139700"/>
          </a:xfrm>
          <a:prstGeom prst="rect">
            <a:avLst/>
          </a:prstGeom>
        </p:spPr>
        <p:txBody>
          <a:bodyPr vert="horz" wrap="square" lIns="0" tIns="0" rIns="0" bIns="0" rtlCol="0">
            <a:spAutoFit/>
          </a:bodyPr>
          <a:lstStyle>
            <a:defPPr>
              <a:defRPr kern="0"/>
            </a:defPPr>
            <a:lvl1pPr>
              <a:defRPr sz="900" b="0" i="0">
                <a:solidFill>
                  <a:srgbClr val="708095"/>
                </a:solidFill>
                <a:latin typeface="Arial"/>
                <a:cs typeface="Arial"/>
              </a:defRPr>
            </a:lvl1pPr>
          </a:lstStyle>
          <a:p>
            <a:pPr marL="12700">
              <a:lnSpc>
                <a:spcPts val="935"/>
              </a:lnSpc>
            </a:pPr>
            <a:r>
              <a:rPr lang="en-US"/>
              <a:t>Page</a:t>
            </a:r>
            <a:r>
              <a:rPr lang="en-US" spc="-15"/>
              <a:t> </a:t>
            </a:r>
            <a:fld id="{81D60167-4931-47E6-BA6A-407CBD079E47}" type="slidenum">
              <a:rPr smtClean="0"/>
              <a:pPr marL="12700">
                <a:lnSpc>
                  <a:spcPts val="935"/>
                </a:lnSpc>
              </a:pPr>
              <a:t>10</a:t>
            </a:fld>
            <a:r>
              <a:rPr spc="-15"/>
              <a:t> </a:t>
            </a:r>
            <a:r>
              <a:t>of</a:t>
            </a:r>
            <a:r>
              <a:rPr spc="-10"/>
              <a:t> </a:t>
            </a:r>
            <a:r>
              <a:rPr spc="-50"/>
              <a:t>2</a:t>
            </a:r>
            <a:endParaRPr spc="-32" dirty="0"/>
          </a:p>
        </p:txBody>
      </p:sp>
      <p:sp>
        <p:nvSpPr>
          <p:cNvPr id="9" name="object 9"/>
          <p:cNvSpPr txBox="1"/>
          <p:nvPr/>
        </p:nvSpPr>
        <p:spPr>
          <a:xfrm>
            <a:off x="4011067" y="3072822"/>
            <a:ext cx="4153081" cy="775294"/>
          </a:xfrm>
          <a:prstGeom prst="rect">
            <a:avLst/>
          </a:prstGeom>
        </p:spPr>
        <p:txBody>
          <a:bodyPr vert="horz" wrap="square" lIns="0" tIns="8145" rIns="0" bIns="0" rtlCol="0">
            <a:spAutoFit/>
          </a:bodyPr>
          <a:lstStyle/>
          <a:p>
            <a:pPr marL="8145">
              <a:spcBef>
                <a:spcPts val="64"/>
              </a:spcBef>
            </a:pPr>
            <a:r>
              <a:rPr sz="834" b="1" dirty="0">
                <a:solidFill>
                  <a:srgbClr val="2D3648"/>
                </a:solidFill>
                <a:latin typeface="Arial"/>
                <a:cs typeface="Arial"/>
              </a:rPr>
              <a:t>5.</a:t>
            </a:r>
            <a:r>
              <a:rPr sz="834" b="1" spc="-10" dirty="0">
                <a:solidFill>
                  <a:srgbClr val="2D3648"/>
                </a:solidFill>
                <a:latin typeface="Arial"/>
                <a:cs typeface="Arial"/>
              </a:rPr>
              <a:t> </a:t>
            </a:r>
            <a:r>
              <a:rPr sz="834" b="1" spc="-6" dirty="0">
                <a:solidFill>
                  <a:srgbClr val="2D3648"/>
                </a:solidFill>
                <a:latin typeface="Arial"/>
                <a:cs typeface="Arial"/>
              </a:rPr>
              <a:t>Employee</a:t>
            </a:r>
            <a:r>
              <a:rPr sz="834" b="1" spc="-10" dirty="0">
                <a:solidFill>
                  <a:srgbClr val="2D3648"/>
                </a:solidFill>
                <a:latin typeface="Arial"/>
                <a:cs typeface="Arial"/>
              </a:rPr>
              <a:t> </a:t>
            </a:r>
            <a:r>
              <a:rPr sz="834" b="1" spc="-6" dirty="0">
                <a:solidFill>
                  <a:srgbClr val="2D3648"/>
                </a:solidFill>
                <a:latin typeface="Arial"/>
                <a:cs typeface="Arial"/>
              </a:rPr>
              <a:t>Acknowledgment</a:t>
            </a:r>
            <a:r>
              <a:rPr sz="834" b="1" spc="-10" dirty="0">
                <a:solidFill>
                  <a:srgbClr val="2D3648"/>
                </a:solidFill>
                <a:latin typeface="Arial"/>
                <a:cs typeface="Arial"/>
              </a:rPr>
              <a:t> </a:t>
            </a:r>
            <a:r>
              <a:rPr sz="834" b="1" dirty="0">
                <a:solidFill>
                  <a:srgbClr val="2D3648"/>
                </a:solidFill>
                <a:latin typeface="Arial"/>
                <a:cs typeface="Arial"/>
              </a:rPr>
              <a:t>&amp;</a:t>
            </a:r>
            <a:r>
              <a:rPr sz="834" b="1" spc="-10" dirty="0">
                <a:solidFill>
                  <a:srgbClr val="2D3648"/>
                </a:solidFill>
                <a:latin typeface="Arial"/>
                <a:cs typeface="Arial"/>
              </a:rPr>
              <a:t> </a:t>
            </a:r>
            <a:r>
              <a:rPr sz="834" b="1" dirty="0">
                <a:solidFill>
                  <a:srgbClr val="2D3648"/>
                </a:solidFill>
                <a:latin typeface="Arial"/>
                <a:cs typeface="Arial"/>
              </a:rPr>
              <a:t>Binding</a:t>
            </a:r>
            <a:r>
              <a:rPr sz="834" b="1" spc="-10" dirty="0">
                <a:solidFill>
                  <a:srgbClr val="2D3648"/>
                </a:solidFill>
                <a:latin typeface="Arial"/>
                <a:cs typeface="Arial"/>
              </a:rPr>
              <a:t> </a:t>
            </a:r>
            <a:r>
              <a:rPr sz="834" b="1" spc="-6" dirty="0">
                <a:solidFill>
                  <a:srgbClr val="2D3648"/>
                </a:solidFill>
                <a:latin typeface="Arial"/>
                <a:cs typeface="Arial"/>
              </a:rPr>
              <a:t>Sign-</a:t>
            </a:r>
            <a:r>
              <a:rPr sz="834" b="1" spc="-16" dirty="0">
                <a:solidFill>
                  <a:srgbClr val="2D3648"/>
                </a:solidFill>
                <a:latin typeface="Arial"/>
                <a:cs typeface="Arial"/>
              </a:rPr>
              <a:t>off</a:t>
            </a:r>
            <a:endParaRPr sz="834">
              <a:latin typeface="Arial"/>
              <a:cs typeface="Arial"/>
            </a:endParaRPr>
          </a:p>
          <a:p>
            <a:pPr marL="8145" marR="3258">
              <a:lnSpc>
                <a:spcPct val="133300"/>
              </a:lnSpc>
              <a:spcBef>
                <a:spcPts val="779"/>
              </a:spcBef>
            </a:pPr>
            <a:r>
              <a:rPr sz="673" dirty="0">
                <a:solidFill>
                  <a:srgbClr val="2D3648"/>
                </a:solidFill>
                <a:latin typeface="Arial"/>
                <a:cs typeface="Arial"/>
              </a:rPr>
              <a:t>By</a:t>
            </a:r>
            <a:r>
              <a:rPr sz="673" spc="-22" dirty="0">
                <a:solidFill>
                  <a:srgbClr val="2D3648"/>
                </a:solidFill>
                <a:latin typeface="Arial"/>
                <a:cs typeface="Arial"/>
              </a:rPr>
              <a:t> </a:t>
            </a:r>
            <a:r>
              <a:rPr sz="673" spc="-6" dirty="0">
                <a:solidFill>
                  <a:srgbClr val="2D3648"/>
                </a:solidFill>
                <a:latin typeface="Arial"/>
                <a:cs typeface="Arial"/>
              </a:rPr>
              <a:t>executing</a:t>
            </a:r>
            <a:r>
              <a:rPr sz="673" spc="-19" dirty="0">
                <a:solidFill>
                  <a:srgbClr val="2D3648"/>
                </a:solidFill>
                <a:latin typeface="Arial"/>
                <a:cs typeface="Arial"/>
              </a:rPr>
              <a:t> </a:t>
            </a:r>
            <a:r>
              <a:rPr sz="673" dirty="0">
                <a:solidFill>
                  <a:srgbClr val="2D3648"/>
                </a:solidFill>
                <a:latin typeface="Arial"/>
                <a:cs typeface="Arial"/>
              </a:rPr>
              <a:t>an</a:t>
            </a:r>
            <a:r>
              <a:rPr sz="673" spc="-19" dirty="0">
                <a:solidFill>
                  <a:srgbClr val="2D3648"/>
                </a:solidFill>
                <a:latin typeface="Arial"/>
                <a:cs typeface="Arial"/>
              </a:rPr>
              <a:t> </a:t>
            </a:r>
            <a:r>
              <a:rPr sz="673" dirty="0">
                <a:solidFill>
                  <a:srgbClr val="2D3648"/>
                </a:solidFill>
                <a:latin typeface="Arial"/>
                <a:cs typeface="Arial"/>
              </a:rPr>
              <a:t>electronic</a:t>
            </a:r>
            <a:r>
              <a:rPr sz="673" spc="-19" dirty="0">
                <a:solidFill>
                  <a:srgbClr val="2D3648"/>
                </a:solidFill>
                <a:latin typeface="Arial"/>
                <a:cs typeface="Arial"/>
              </a:rPr>
              <a:t> </a:t>
            </a:r>
            <a:r>
              <a:rPr sz="673" dirty="0">
                <a:solidFill>
                  <a:srgbClr val="2D3648"/>
                </a:solidFill>
                <a:latin typeface="Arial"/>
                <a:cs typeface="Arial"/>
              </a:rPr>
              <a:t>or</a:t>
            </a:r>
            <a:r>
              <a:rPr sz="673" spc="-19" dirty="0">
                <a:solidFill>
                  <a:srgbClr val="2D3648"/>
                </a:solidFill>
                <a:latin typeface="Arial"/>
                <a:cs typeface="Arial"/>
              </a:rPr>
              <a:t> </a:t>
            </a:r>
            <a:r>
              <a:rPr sz="673" dirty="0">
                <a:solidFill>
                  <a:srgbClr val="2D3648"/>
                </a:solidFill>
                <a:latin typeface="Arial"/>
                <a:cs typeface="Arial"/>
              </a:rPr>
              <a:t>physical</a:t>
            </a:r>
            <a:r>
              <a:rPr sz="673" spc="-19" dirty="0">
                <a:solidFill>
                  <a:srgbClr val="2D3648"/>
                </a:solidFill>
                <a:latin typeface="Arial"/>
                <a:cs typeface="Arial"/>
              </a:rPr>
              <a:t> </a:t>
            </a:r>
            <a:r>
              <a:rPr sz="673" dirty="0">
                <a:solidFill>
                  <a:srgbClr val="2D3648"/>
                </a:solidFill>
                <a:latin typeface="Arial"/>
                <a:cs typeface="Arial"/>
              </a:rPr>
              <a:t>signature</a:t>
            </a:r>
            <a:r>
              <a:rPr sz="673" spc="-19" dirty="0">
                <a:solidFill>
                  <a:srgbClr val="2D3648"/>
                </a:solidFill>
                <a:latin typeface="Arial"/>
                <a:cs typeface="Arial"/>
              </a:rPr>
              <a:t> </a:t>
            </a:r>
            <a:r>
              <a:rPr sz="673" spc="-6" dirty="0">
                <a:solidFill>
                  <a:srgbClr val="2D3648"/>
                </a:solidFill>
                <a:latin typeface="Arial"/>
                <a:cs typeface="Arial"/>
              </a:rPr>
              <a:t>below,</a:t>
            </a:r>
            <a:r>
              <a:rPr sz="673" spc="-19" dirty="0">
                <a:solidFill>
                  <a:srgbClr val="2D3648"/>
                </a:solidFill>
                <a:latin typeface="Arial"/>
                <a:cs typeface="Arial"/>
              </a:rPr>
              <a:t> </a:t>
            </a:r>
            <a:r>
              <a:rPr sz="673" dirty="0">
                <a:solidFill>
                  <a:srgbClr val="2D3648"/>
                </a:solidFill>
                <a:latin typeface="Arial"/>
                <a:cs typeface="Arial"/>
              </a:rPr>
              <a:t>I</a:t>
            </a:r>
            <a:r>
              <a:rPr sz="673" spc="-19" dirty="0">
                <a:solidFill>
                  <a:srgbClr val="2D3648"/>
                </a:solidFill>
                <a:latin typeface="Arial"/>
                <a:cs typeface="Arial"/>
              </a:rPr>
              <a:t> </a:t>
            </a:r>
            <a:r>
              <a:rPr sz="673" spc="-6" dirty="0">
                <a:solidFill>
                  <a:srgbClr val="2D3648"/>
                </a:solidFill>
                <a:latin typeface="Arial"/>
                <a:cs typeface="Arial"/>
              </a:rPr>
              <a:t>explicitly</a:t>
            </a:r>
            <a:r>
              <a:rPr sz="673" spc="-19" dirty="0">
                <a:solidFill>
                  <a:srgbClr val="2D3648"/>
                </a:solidFill>
                <a:latin typeface="Arial"/>
                <a:cs typeface="Arial"/>
              </a:rPr>
              <a:t> </a:t>
            </a:r>
            <a:r>
              <a:rPr sz="673" dirty="0">
                <a:solidFill>
                  <a:srgbClr val="2D3648"/>
                </a:solidFill>
                <a:latin typeface="Arial"/>
                <a:cs typeface="Arial"/>
              </a:rPr>
              <a:t>confirm</a:t>
            </a:r>
            <a:r>
              <a:rPr sz="673" spc="-22" dirty="0">
                <a:solidFill>
                  <a:srgbClr val="2D3648"/>
                </a:solidFill>
                <a:latin typeface="Arial"/>
                <a:cs typeface="Arial"/>
              </a:rPr>
              <a:t> </a:t>
            </a:r>
            <a:r>
              <a:rPr sz="673" dirty="0">
                <a:solidFill>
                  <a:srgbClr val="2D3648"/>
                </a:solidFill>
                <a:latin typeface="Arial"/>
                <a:cs typeface="Arial"/>
              </a:rPr>
              <a:t>that</a:t>
            </a:r>
            <a:r>
              <a:rPr sz="673" spc="-19" dirty="0">
                <a:solidFill>
                  <a:srgbClr val="2D3648"/>
                </a:solidFill>
                <a:latin typeface="Arial"/>
                <a:cs typeface="Arial"/>
              </a:rPr>
              <a:t> </a:t>
            </a:r>
            <a:r>
              <a:rPr sz="673" dirty="0">
                <a:solidFill>
                  <a:srgbClr val="2D3648"/>
                </a:solidFill>
                <a:latin typeface="Arial"/>
                <a:cs typeface="Arial"/>
              </a:rPr>
              <a:t>I</a:t>
            </a:r>
            <a:r>
              <a:rPr sz="673" spc="-19" dirty="0">
                <a:solidFill>
                  <a:srgbClr val="2D3648"/>
                </a:solidFill>
                <a:latin typeface="Arial"/>
                <a:cs typeface="Arial"/>
              </a:rPr>
              <a:t> </a:t>
            </a:r>
            <a:r>
              <a:rPr sz="673" dirty="0">
                <a:solidFill>
                  <a:srgbClr val="2D3648"/>
                </a:solidFill>
                <a:latin typeface="Arial"/>
                <a:cs typeface="Arial"/>
              </a:rPr>
              <a:t>have</a:t>
            </a:r>
            <a:r>
              <a:rPr sz="673" spc="-19" dirty="0">
                <a:solidFill>
                  <a:srgbClr val="2D3648"/>
                </a:solidFill>
                <a:latin typeface="Arial"/>
                <a:cs typeface="Arial"/>
              </a:rPr>
              <a:t> </a:t>
            </a:r>
            <a:r>
              <a:rPr sz="673" dirty="0">
                <a:solidFill>
                  <a:srgbClr val="2D3648"/>
                </a:solidFill>
                <a:latin typeface="Arial"/>
                <a:cs typeface="Arial"/>
              </a:rPr>
              <a:t>received</a:t>
            </a:r>
            <a:r>
              <a:rPr sz="673" spc="-19" dirty="0">
                <a:solidFill>
                  <a:srgbClr val="2D3648"/>
                </a:solidFill>
                <a:latin typeface="Arial"/>
                <a:cs typeface="Arial"/>
              </a:rPr>
              <a:t> </a:t>
            </a:r>
            <a:r>
              <a:rPr sz="673" spc="-6" dirty="0">
                <a:solidFill>
                  <a:srgbClr val="2D3648"/>
                </a:solidFill>
                <a:latin typeface="Arial"/>
                <a:cs typeface="Arial"/>
              </a:rPr>
              <a:t>comprehensive </a:t>
            </a:r>
            <a:r>
              <a:rPr sz="673" dirty="0">
                <a:solidFill>
                  <a:srgbClr val="2D3648"/>
                </a:solidFill>
                <a:latin typeface="Arial"/>
                <a:cs typeface="Arial"/>
              </a:rPr>
              <a:t>training</a:t>
            </a:r>
            <a:r>
              <a:rPr sz="673" spc="-19" dirty="0">
                <a:solidFill>
                  <a:srgbClr val="2D3648"/>
                </a:solidFill>
                <a:latin typeface="Arial"/>
                <a:cs typeface="Arial"/>
              </a:rPr>
              <a:t> </a:t>
            </a:r>
            <a:r>
              <a:rPr sz="673" dirty="0">
                <a:solidFill>
                  <a:srgbClr val="2D3648"/>
                </a:solidFill>
                <a:latin typeface="Arial"/>
                <a:cs typeface="Arial"/>
              </a:rPr>
              <a:t>regarding</a:t>
            </a:r>
            <a:r>
              <a:rPr sz="673" spc="-16" dirty="0">
                <a:solidFill>
                  <a:srgbClr val="2D3648"/>
                </a:solidFill>
                <a:latin typeface="Arial"/>
                <a:cs typeface="Arial"/>
              </a:rPr>
              <a:t> </a:t>
            </a:r>
            <a:r>
              <a:rPr sz="673" dirty="0">
                <a:solidFill>
                  <a:srgbClr val="2D3648"/>
                </a:solidFill>
                <a:latin typeface="Arial"/>
                <a:cs typeface="Arial"/>
              </a:rPr>
              <a:t>the</a:t>
            </a:r>
            <a:r>
              <a:rPr sz="673" spc="-19" dirty="0">
                <a:solidFill>
                  <a:srgbClr val="2D3648"/>
                </a:solidFill>
                <a:latin typeface="Arial"/>
                <a:cs typeface="Arial"/>
              </a:rPr>
              <a:t> </a:t>
            </a:r>
            <a:r>
              <a:rPr sz="673" dirty="0">
                <a:solidFill>
                  <a:srgbClr val="2D3648"/>
                </a:solidFill>
                <a:latin typeface="Arial"/>
                <a:cs typeface="Arial"/>
              </a:rPr>
              <a:t>company's</a:t>
            </a:r>
            <a:r>
              <a:rPr sz="673" spc="-16" dirty="0">
                <a:solidFill>
                  <a:srgbClr val="2D3648"/>
                </a:solidFill>
                <a:latin typeface="Arial"/>
                <a:cs typeface="Arial"/>
              </a:rPr>
              <a:t> </a:t>
            </a:r>
            <a:r>
              <a:rPr sz="673" dirty="0">
                <a:solidFill>
                  <a:srgbClr val="2D3648"/>
                </a:solidFill>
                <a:latin typeface="Arial"/>
                <a:cs typeface="Arial"/>
              </a:rPr>
              <a:t>Rules</a:t>
            </a:r>
            <a:r>
              <a:rPr sz="673" spc="-19" dirty="0">
                <a:solidFill>
                  <a:srgbClr val="2D3648"/>
                </a:solidFill>
                <a:latin typeface="Arial"/>
                <a:cs typeface="Arial"/>
              </a:rPr>
              <a:t> </a:t>
            </a:r>
            <a:r>
              <a:rPr sz="673" dirty="0">
                <a:solidFill>
                  <a:srgbClr val="2D3648"/>
                </a:solidFill>
                <a:latin typeface="Arial"/>
                <a:cs typeface="Arial"/>
              </a:rPr>
              <a:t>of</a:t>
            </a:r>
            <a:r>
              <a:rPr sz="673" spc="-16" dirty="0">
                <a:solidFill>
                  <a:srgbClr val="2D3648"/>
                </a:solidFill>
                <a:latin typeface="Arial"/>
                <a:cs typeface="Arial"/>
              </a:rPr>
              <a:t> </a:t>
            </a:r>
            <a:r>
              <a:rPr sz="673" dirty="0">
                <a:solidFill>
                  <a:srgbClr val="2D3648"/>
                </a:solidFill>
                <a:latin typeface="Arial"/>
                <a:cs typeface="Arial"/>
              </a:rPr>
              <a:t>Business</a:t>
            </a:r>
            <a:r>
              <a:rPr sz="673" spc="-19" dirty="0">
                <a:solidFill>
                  <a:srgbClr val="2D3648"/>
                </a:solidFill>
                <a:latin typeface="Arial"/>
                <a:cs typeface="Arial"/>
              </a:rPr>
              <a:t> </a:t>
            </a:r>
            <a:r>
              <a:rPr sz="673" dirty="0">
                <a:solidFill>
                  <a:srgbClr val="2D3648"/>
                </a:solidFill>
                <a:latin typeface="Arial"/>
                <a:cs typeface="Arial"/>
              </a:rPr>
              <a:t>(ROB).</a:t>
            </a:r>
            <a:r>
              <a:rPr sz="673" spc="-16" dirty="0">
                <a:solidFill>
                  <a:srgbClr val="2D3648"/>
                </a:solidFill>
                <a:latin typeface="Arial"/>
                <a:cs typeface="Arial"/>
              </a:rPr>
              <a:t> </a:t>
            </a:r>
            <a:r>
              <a:rPr sz="673" dirty="0">
                <a:solidFill>
                  <a:srgbClr val="2D3648"/>
                </a:solidFill>
                <a:latin typeface="Arial"/>
                <a:cs typeface="Arial"/>
              </a:rPr>
              <a:t>I</a:t>
            </a:r>
            <a:r>
              <a:rPr sz="673" spc="-19" dirty="0">
                <a:solidFill>
                  <a:srgbClr val="2D3648"/>
                </a:solidFill>
                <a:latin typeface="Arial"/>
                <a:cs typeface="Arial"/>
              </a:rPr>
              <a:t> </a:t>
            </a:r>
            <a:r>
              <a:rPr sz="673" dirty="0">
                <a:solidFill>
                  <a:srgbClr val="2D3648"/>
                </a:solidFill>
                <a:latin typeface="Arial"/>
                <a:cs typeface="Arial"/>
              </a:rPr>
              <a:t>attest</a:t>
            </a:r>
            <a:r>
              <a:rPr sz="673" spc="-16" dirty="0">
                <a:solidFill>
                  <a:srgbClr val="2D3648"/>
                </a:solidFill>
                <a:latin typeface="Arial"/>
                <a:cs typeface="Arial"/>
              </a:rPr>
              <a:t> </a:t>
            </a:r>
            <a:r>
              <a:rPr sz="673" dirty="0">
                <a:solidFill>
                  <a:srgbClr val="2D3648"/>
                </a:solidFill>
                <a:latin typeface="Arial"/>
                <a:cs typeface="Arial"/>
              </a:rPr>
              <a:t>that</a:t>
            </a:r>
            <a:r>
              <a:rPr sz="673" spc="-19" dirty="0">
                <a:solidFill>
                  <a:srgbClr val="2D3648"/>
                </a:solidFill>
                <a:latin typeface="Arial"/>
                <a:cs typeface="Arial"/>
              </a:rPr>
              <a:t> </a:t>
            </a:r>
            <a:r>
              <a:rPr sz="673" dirty="0">
                <a:solidFill>
                  <a:srgbClr val="2D3648"/>
                </a:solidFill>
                <a:latin typeface="Arial"/>
                <a:cs typeface="Arial"/>
              </a:rPr>
              <a:t>I</a:t>
            </a:r>
            <a:r>
              <a:rPr sz="673" spc="-16" dirty="0">
                <a:solidFill>
                  <a:srgbClr val="2D3648"/>
                </a:solidFill>
                <a:latin typeface="Arial"/>
                <a:cs typeface="Arial"/>
              </a:rPr>
              <a:t> </a:t>
            </a:r>
            <a:r>
              <a:rPr sz="673" dirty="0">
                <a:solidFill>
                  <a:srgbClr val="2D3648"/>
                </a:solidFill>
                <a:latin typeface="Arial"/>
                <a:cs typeface="Arial"/>
              </a:rPr>
              <a:t>read,</a:t>
            </a:r>
            <a:r>
              <a:rPr sz="673" spc="-19" dirty="0">
                <a:solidFill>
                  <a:srgbClr val="2D3648"/>
                </a:solidFill>
                <a:latin typeface="Arial"/>
                <a:cs typeface="Arial"/>
              </a:rPr>
              <a:t> </a:t>
            </a:r>
            <a:r>
              <a:rPr sz="673" dirty="0">
                <a:solidFill>
                  <a:srgbClr val="2D3648"/>
                </a:solidFill>
                <a:latin typeface="Arial"/>
                <a:cs typeface="Arial"/>
              </a:rPr>
              <a:t>fully</a:t>
            </a:r>
            <a:r>
              <a:rPr sz="673" spc="-16" dirty="0">
                <a:solidFill>
                  <a:srgbClr val="2D3648"/>
                </a:solidFill>
                <a:latin typeface="Arial"/>
                <a:cs typeface="Arial"/>
              </a:rPr>
              <a:t> </a:t>
            </a:r>
            <a:r>
              <a:rPr sz="673" spc="-6" dirty="0">
                <a:solidFill>
                  <a:srgbClr val="2D3648"/>
                </a:solidFill>
                <a:latin typeface="Arial"/>
                <a:cs typeface="Arial"/>
              </a:rPr>
              <a:t>comprehend,</a:t>
            </a:r>
            <a:r>
              <a:rPr sz="673" spc="-19" dirty="0">
                <a:solidFill>
                  <a:srgbClr val="2D3648"/>
                </a:solidFill>
                <a:latin typeface="Arial"/>
                <a:cs typeface="Arial"/>
              </a:rPr>
              <a:t> </a:t>
            </a:r>
            <a:r>
              <a:rPr sz="673" dirty="0">
                <a:solidFill>
                  <a:srgbClr val="2D3648"/>
                </a:solidFill>
                <a:latin typeface="Arial"/>
                <a:cs typeface="Arial"/>
              </a:rPr>
              <a:t>and</a:t>
            </a:r>
            <a:r>
              <a:rPr sz="673" spc="-16" dirty="0">
                <a:solidFill>
                  <a:srgbClr val="2D3648"/>
                </a:solidFill>
                <a:latin typeface="Arial"/>
                <a:cs typeface="Arial"/>
              </a:rPr>
              <a:t> </a:t>
            </a:r>
            <a:r>
              <a:rPr sz="673" dirty="0">
                <a:solidFill>
                  <a:srgbClr val="2D3648"/>
                </a:solidFill>
                <a:latin typeface="Arial"/>
                <a:cs typeface="Arial"/>
              </a:rPr>
              <a:t>agree</a:t>
            </a:r>
            <a:r>
              <a:rPr sz="673" spc="-16" dirty="0">
                <a:solidFill>
                  <a:srgbClr val="2D3648"/>
                </a:solidFill>
                <a:latin typeface="Arial"/>
                <a:cs typeface="Arial"/>
              </a:rPr>
              <a:t> to </a:t>
            </a:r>
            <a:r>
              <a:rPr sz="673" dirty="0">
                <a:solidFill>
                  <a:srgbClr val="2D3648"/>
                </a:solidFill>
                <a:latin typeface="Arial"/>
                <a:cs typeface="Arial"/>
              </a:rPr>
              <a:t>remain</a:t>
            </a:r>
            <a:r>
              <a:rPr sz="673" spc="-16" dirty="0">
                <a:solidFill>
                  <a:srgbClr val="2D3648"/>
                </a:solidFill>
                <a:latin typeface="Arial"/>
                <a:cs typeface="Arial"/>
              </a:rPr>
              <a:t> </a:t>
            </a:r>
            <a:r>
              <a:rPr sz="673" dirty="0">
                <a:solidFill>
                  <a:srgbClr val="2D3648"/>
                </a:solidFill>
                <a:latin typeface="Arial"/>
                <a:cs typeface="Arial"/>
              </a:rPr>
              <a:t>bound</a:t>
            </a:r>
            <a:r>
              <a:rPr sz="673" spc="-16" dirty="0">
                <a:solidFill>
                  <a:srgbClr val="2D3648"/>
                </a:solidFill>
                <a:latin typeface="Arial"/>
                <a:cs typeface="Arial"/>
              </a:rPr>
              <a:t> </a:t>
            </a:r>
            <a:r>
              <a:rPr sz="673" dirty="0">
                <a:solidFill>
                  <a:srgbClr val="2D3648"/>
                </a:solidFill>
                <a:latin typeface="Arial"/>
                <a:cs typeface="Arial"/>
              </a:rPr>
              <a:t>by</a:t>
            </a:r>
            <a:r>
              <a:rPr sz="673" spc="-16" dirty="0">
                <a:solidFill>
                  <a:srgbClr val="2D3648"/>
                </a:solidFill>
                <a:latin typeface="Arial"/>
                <a:cs typeface="Arial"/>
              </a:rPr>
              <a:t> </a:t>
            </a:r>
            <a:r>
              <a:rPr sz="673" dirty="0">
                <a:solidFill>
                  <a:srgbClr val="2D3648"/>
                </a:solidFill>
                <a:latin typeface="Arial"/>
                <a:cs typeface="Arial"/>
              </a:rPr>
              <a:t>the</a:t>
            </a:r>
            <a:r>
              <a:rPr sz="673" spc="-13" dirty="0">
                <a:solidFill>
                  <a:srgbClr val="2D3648"/>
                </a:solidFill>
                <a:latin typeface="Arial"/>
                <a:cs typeface="Arial"/>
              </a:rPr>
              <a:t> </a:t>
            </a:r>
            <a:r>
              <a:rPr sz="673" spc="-6" dirty="0">
                <a:solidFill>
                  <a:srgbClr val="2D3648"/>
                </a:solidFill>
                <a:latin typeface="Arial"/>
                <a:cs typeface="Arial"/>
              </a:rPr>
              <a:t>operational</a:t>
            </a:r>
            <a:r>
              <a:rPr sz="673" spc="-16" dirty="0">
                <a:solidFill>
                  <a:srgbClr val="2D3648"/>
                </a:solidFill>
                <a:latin typeface="Arial"/>
                <a:cs typeface="Arial"/>
              </a:rPr>
              <a:t> </a:t>
            </a:r>
            <a:r>
              <a:rPr sz="673" dirty="0">
                <a:solidFill>
                  <a:srgbClr val="2D3648"/>
                </a:solidFill>
                <a:latin typeface="Arial"/>
                <a:cs typeface="Arial"/>
              </a:rPr>
              <a:t>constraints,</a:t>
            </a:r>
            <a:r>
              <a:rPr sz="673" spc="-16" dirty="0">
                <a:solidFill>
                  <a:srgbClr val="2D3648"/>
                </a:solidFill>
                <a:latin typeface="Arial"/>
                <a:cs typeface="Arial"/>
              </a:rPr>
              <a:t> </a:t>
            </a:r>
            <a:r>
              <a:rPr sz="673" dirty="0">
                <a:solidFill>
                  <a:srgbClr val="2D3648"/>
                </a:solidFill>
                <a:latin typeface="Arial"/>
                <a:cs typeface="Arial"/>
              </a:rPr>
              <a:t>compliance</a:t>
            </a:r>
            <a:r>
              <a:rPr sz="673" spc="-13" dirty="0">
                <a:solidFill>
                  <a:srgbClr val="2D3648"/>
                </a:solidFill>
                <a:latin typeface="Arial"/>
                <a:cs typeface="Arial"/>
              </a:rPr>
              <a:t> </a:t>
            </a:r>
            <a:r>
              <a:rPr sz="673" dirty="0">
                <a:solidFill>
                  <a:srgbClr val="2D3648"/>
                </a:solidFill>
                <a:latin typeface="Arial"/>
                <a:cs typeface="Arial"/>
              </a:rPr>
              <a:t>criteria,</a:t>
            </a:r>
            <a:r>
              <a:rPr sz="673" spc="-16" dirty="0">
                <a:solidFill>
                  <a:srgbClr val="2D3648"/>
                </a:solidFill>
                <a:latin typeface="Arial"/>
                <a:cs typeface="Arial"/>
              </a:rPr>
              <a:t> </a:t>
            </a:r>
            <a:r>
              <a:rPr sz="673" dirty="0">
                <a:solidFill>
                  <a:srgbClr val="2D3648"/>
                </a:solidFill>
                <a:latin typeface="Arial"/>
                <a:cs typeface="Arial"/>
              </a:rPr>
              <a:t>and</a:t>
            </a:r>
            <a:r>
              <a:rPr sz="673" spc="-16" dirty="0">
                <a:solidFill>
                  <a:srgbClr val="2D3648"/>
                </a:solidFill>
                <a:latin typeface="Arial"/>
                <a:cs typeface="Arial"/>
              </a:rPr>
              <a:t> </a:t>
            </a:r>
            <a:r>
              <a:rPr sz="673" spc="-6" dirty="0">
                <a:solidFill>
                  <a:srgbClr val="2D3648"/>
                </a:solidFill>
                <a:latin typeface="Arial"/>
                <a:cs typeface="Arial"/>
              </a:rPr>
              <a:t>information</a:t>
            </a:r>
            <a:r>
              <a:rPr sz="673" spc="-13" dirty="0">
                <a:solidFill>
                  <a:srgbClr val="2D3648"/>
                </a:solidFill>
                <a:latin typeface="Arial"/>
                <a:cs typeface="Arial"/>
              </a:rPr>
              <a:t> </a:t>
            </a:r>
            <a:r>
              <a:rPr sz="673" dirty="0">
                <a:solidFill>
                  <a:srgbClr val="2D3648"/>
                </a:solidFill>
                <a:latin typeface="Arial"/>
                <a:cs typeface="Arial"/>
              </a:rPr>
              <a:t>security</a:t>
            </a:r>
            <a:r>
              <a:rPr sz="673" spc="-16" dirty="0">
                <a:solidFill>
                  <a:srgbClr val="2D3648"/>
                </a:solidFill>
                <a:latin typeface="Arial"/>
                <a:cs typeface="Arial"/>
              </a:rPr>
              <a:t> </a:t>
            </a:r>
            <a:r>
              <a:rPr sz="673" dirty="0">
                <a:solidFill>
                  <a:srgbClr val="2D3648"/>
                </a:solidFill>
                <a:latin typeface="Arial"/>
                <a:cs typeface="Arial"/>
              </a:rPr>
              <a:t>policies</a:t>
            </a:r>
            <a:r>
              <a:rPr sz="673" spc="-16" dirty="0">
                <a:solidFill>
                  <a:srgbClr val="2D3648"/>
                </a:solidFill>
                <a:latin typeface="Arial"/>
                <a:cs typeface="Arial"/>
              </a:rPr>
              <a:t> </a:t>
            </a:r>
            <a:r>
              <a:rPr sz="673" spc="-6" dirty="0">
                <a:solidFill>
                  <a:srgbClr val="2D3648"/>
                </a:solidFill>
                <a:latin typeface="Arial"/>
                <a:cs typeface="Arial"/>
              </a:rPr>
              <a:t>outlined herein.</a:t>
            </a:r>
            <a:endParaRPr sz="673">
              <a:latin typeface="Arial"/>
              <a:cs typeface="Arial"/>
            </a:endParaRPr>
          </a:p>
        </p:txBody>
      </p:sp>
      <p:sp>
        <p:nvSpPr>
          <p:cNvPr id="10" name="object 10"/>
          <p:cNvSpPr txBox="1"/>
          <p:nvPr/>
        </p:nvSpPr>
        <p:spPr>
          <a:xfrm>
            <a:off x="4011067" y="4246779"/>
            <a:ext cx="945622" cy="97031"/>
          </a:xfrm>
          <a:prstGeom prst="rect">
            <a:avLst/>
          </a:prstGeom>
        </p:spPr>
        <p:txBody>
          <a:bodyPr vert="horz" wrap="square" lIns="0" tIns="8145" rIns="0" bIns="0" rtlCol="0">
            <a:spAutoFit/>
          </a:bodyPr>
          <a:lstStyle/>
          <a:p>
            <a:pPr marL="8145">
              <a:spcBef>
                <a:spcPts val="64"/>
              </a:spcBef>
            </a:pPr>
            <a:r>
              <a:rPr sz="577" b="1" dirty="0">
                <a:solidFill>
                  <a:srgbClr val="495467"/>
                </a:solidFill>
                <a:latin typeface="Arial"/>
                <a:cs typeface="Arial"/>
              </a:rPr>
              <a:t>EMPLOYEE</a:t>
            </a:r>
            <a:r>
              <a:rPr sz="577" b="1" spc="125" dirty="0">
                <a:solidFill>
                  <a:srgbClr val="495467"/>
                </a:solidFill>
                <a:latin typeface="Arial"/>
                <a:cs typeface="Arial"/>
              </a:rPr>
              <a:t> </a:t>
            </a:r>
            <a:r>
              <a:rPr sz="577" b="1" dirty="0">
                <a:solidFill>
                  <a:srgbClr val="495467"/>
                </a:solidFill>
                <a:latin typeface="Arial"/>
                <a:cs typeface="Arial"/>
              </a:rPr>
              <a:t>PRINT</a:t>
            </a:r>
            <a:r>
              <a:rPr sz="577" b="1" spc="125" dirty="0">
                <a:solidFill>
                  <a:srgbClr val="495467"/>
                </a:solidFill>
                <a:latin typeface="Arial"/>
                <a:cs typeface="Arial"/>
              </a:rPr>
              <a:t> </a:t>
            </a:r>
            <a:r>
              <a:rPr sz="577" b="1" spc="-13" dirty="0">
                <a:solidFill>
                  <a:srgbClr val="495467"/>
                </a:solidFill>
                <a:latin typeface="Arial"/>
                <a:cs typeface="Arial"/>
              </a:rPr>
              <a:t>NAME</a:t>
            </a:r>
            <a:endParaRPr sz="577">
              <a:latin typeface="Arial"/>
              <a:cs typeface="Arial"/>
            </a:endParaRPr>
          </a:p>
        </p:txBody>
      </p:sp>
      <p:sp>
        <p:nvSpPr>
          <p:cNvPr id="11" name="object 11"/>
          <p:cNvSpPr txBox="1"/>
          <p:nvPr/>
        </p:nvSpPr>
        <p:spPr>
          <a:xfrm>
            <a:off x="6088977" y="4246779"/>
            <a:ext cx="912635" cy="97031"/>
          </a:xfrm>
          <a:prstGeom prst="rect">
            <a:avLst/>
          </a:prstGeom>
        </p:spPr>
        <p:txBody>
          <a:bodyPr vert="horz" wrap="square" lIns="0" tIns="8145" rIns="0" bIns="0" rtlCol="0">
            <a:spAutoFit/>
          </a:bodyPr>
          <a:lstStyle/>
          <a:p>
            <a:pPr marL="8145">
              <a:spcBef>
                <a:spcPts val="64"/>
              </a:spcBef>
            </a:pPr>
            <a:r>
              <a:rPr sz="577" b="1" dirty="0">
                <a:solidFill>
                  <a:srgbClr val="495467"/>
                </a:solidFill>
                <a:latin typeface="Arial"/>
                <a:cs typeface="Arial"/>
              </a:rPr>
              <a:t>EMPLOYEE</a:t>
            </a:r>
            <a:r>
              <a:rPr sz="577" b="1" spc="135" dirty="0">
                <a:solidFill>
                  <a:srgbClr val="495467"/>
                </a:solidFill>
                <a:latin typeface="Arial"/>
                <a:cs typeface="Arial"/>
              </a:rPr>
              <a:t> </a:t>
            </a:r>
            <a:r>
              <a:rPr sz="577" b="1" spc="-6" dirty="0">
                <a:solidFill>
                  <a:srgbClr val="495467"/>
                </a:solidFill>
                <a:latin typeface="Arial"/>
                <a:cs typeface="Arial"/>
              </a:rPr>
              <a:t>SIGNATURE</a:t>
            </a:r>
            <a:endParaRPr sz="577">
              <a:latin typeface="Arial"/>
              <a:cs typeface="Arial"/>
            </a:endParaRPr>
          </a:p>
        </p:txBody>
      </p:sp>
      <p:sp>
        <p:nvSpPr>
          <p:cNvPr id="12" name="object 12"/>
          <p:cNvSpPr txBox="1"/>
          <p:nvPr/>
        </p:nvSpPr>
        <p:spPr>
          <a:xfrm>
            <a:off x="4011067" y="4791673"/>
            <a:ext cx="1145579" cy="97031"/>
          </a:xfrm>
          <a:prstGeom prst="rect">
            <a:avLst/>
          </a:prstGeom>
        </p:spPr>
        <p:txBody>
          <a:bodyPr vert="horz" wrap="square" lIns="0" tIns="8145" rIns="0" bIns="0" rtlCol="0">
            <a:spAutoFit/>
          </a:bodyPr>
          <a:lstStyle/>
          <a:p>
            <a:pPr marL="8145">
              <a:spcBef>
                <a:spcPts val="64"/>
              </a:spcBef>
            </a:pPr>
            <a:r>
              <a:rPr sz="577" b="1" dirty="0">
                <a:solidFill>
                  <a:srgbClr val="495467"/>
                </a:solidFill>
                <a:latin typeface="Arial"/>
                <a:cs typeface="Arial"/>
              </a:rPr>
              <a:t>EMPLOYEE</a:t>
            </a:r>
            <a:r>
              <a:rPr sz="577" b="1" spc="80" dirty="0">
                <a:solidFill>
                  <a:srgbClr val="495467"/>
                </a:solidFill>
                <a:latin typeface="Arial"/>
                <a:cs typeface="Arial"/>
              </a:rPr>
              <a:t> </a:t>
            </a:r>
            <a:r>
              <a:rPr sz="577" b="1" dirty="0">
                <a:solidFill>
                  <a:srgbClr val="495467"/>
                </a:solidFill>
                <a:latin typeface="Arial"/>
                <a:cs typeface="Arial"/>
              </a:rPr>
              <a:t>ID</a:t>
            </a:r>
            <a:r>
              <a:rPr sz="577" b="1" spc="80" dirty="0">
                <a:solidFill>
                  <a:srgbClr val="495467"/>
                </a:solidFill>
                <a:latin typeface="Arial"/>
                <a:cs typeface="Arial"/>
              </a:rPr>
              <a:t> </a:t>
            </a:r>
            <a:r>
              <a:rPr sz="577" b="1" dirty="0">
                <a:solidFill>
                  <a:srgbClr val="495467"/>
                </a:solidFill>
                <a:latin typeface="Arial"/>
                <a:cs typeface="Arial"/>
              </a:rPr>
              <a:t>/</a:t>
            </a:r>
            <a:r>
              <a:rPr sz="577" b="1" spc="83" dirty="0">
                <a:solidFill>
                  <a:srgbClr val="495467"/>
                </a:solidFill>
                <a:latin typeface="Arial"/>
                <a:cs typeface="Arial"/>
              </a:rPr>
              <a:t> </a:t>
            </a:r>
            <a:r>
              <a:rPr sz="577" b="1" spc="-6" dirty="0">
                <a:solidFill>
                  <a:srgbClr val="495467"/>
                </a:solidFill>
                <a:latin typeface="Arial"/>
                <a:cs typeface="Arial"/>
              </a:rPr>
              <a:t>DESIGNATION</a:t>
            </a:r>
            <a:endParaRPr sz="577">
              <a:latin typeface="Arial"/>
              <a:cs typeface="Arial"/>
            </a:endParaRPr>
          </a:p>
        </p:txBody>
      </p:sp>
      <p:sp>
        <p:nvSpPr>
          <p:cNvPr id="13" name="object 13"/>
          <p:cNvSpPr txBox="1"/>
          <p:nvPr/>
        </p:nvSpPr>
        <p:spPr>
          <a:xfrm>
            <a:off x="6088977" y="4791673"/>
            <a:ext cx="538377" cy="97031"/>
          </a:xfrm>
          <a:prstGeom prst="rect">
            <a:avLst/>
          </a:prstGeom>
        </p:spPr>
        <p:txBody>
          <a:bodyPr vert="horz" wrap="square" lIns="0" tIns="8145" rIns="0" bIns="0" rtlCol="0">
            <a:spAutoFit/>
          </a:bodyPr>
          <a:lstStyle/>
          <a:p>
            <a:pPr marL="8145">
              <a:spcBef>
                <a:spcPts val="64"/>
              </a:spcBef>
            </a:pPr>
            <a:r>
              <a:rPr sz="577" b="1" dirty="0">
                <a:solidFill>
                  <a:srgbClr val="495467"/>
                </a:solidFill>
                <a:latin typeface="Arial"/>
                <a:cs typeface="Arial"/>
              </a:rPr>
              <a:t>DATE</a:t>
            </a:r>
            <a:r>
              <a:rPr sz="577" b="1" spc="26" dirty="0">
                <a:solidFill>
                  <a:srgbClr val="495467"/>
                </a:solidFill>
                <a:latin typeface="Arial"/>
                <a:cs typeface="Arial"/>
              </a:rPr>
              <a:t> </a:t>
            </a:r>
            <a:r>
              <a:rPr sz="577" b="1" spc="-6" dirty="0">
                <a:solidFill>
                  <a:srgbClr val="495467"/>
                </a:solidFill>
                <a:latin typeface="Arial"/>
                <a:cs typeface="Arial"/>
              </a:rPr>
              <a:t>SIGNED</a:t>
            </a:r>
            <a:endParaRPr sz="577">
              <a:latin typeface="Arial"/>
              <a:cs typeface="Arial"/>
            </a:endParaRPr>
          </a:p>
        </p:txBody>
      </p:sp>
      <p:sp>
        <p:nvSpPr>
          <p:cNvPr id="17" name="Action Button: Go Home 16">
            <a:hlinkClick r:id="rId3" action="ppaction://hlinksldjump" highlightClick="1"/>
            <a:extLst>
              <a:ext uri="{FF2B5EF4-FFF2-40B4-BE49-F238E27FC236}">
                <a16:creationId xmlns:a16="http://schemas.microsoft.com/office/drawing/2014/main" id="{44A82972-E3F0-5E33-9A69-3D6E8F96609A}"/>
              </a:ext>
            </a:extLst>
          </p:cNvPr>
          <p:cNvSpPr/>
          <p:nvPr/>
        </p:nvSpPr>
        <p:spPr>
          <a:xfrm>
            <a:off x="11073684" y="6065949"/>
            <a:ext cx="560231" cy="618186"/>
          </a:xfrm>
          <a:prstGeom prst="actionButtonHome">
            <a:avLst/>
          </a:prstGeom>
          <a:solidFill>
            <a:schemeClr val="accent2">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151</TotalTime>
  <Words>2012</Words>
  <Application>Microsoft Office PowerPoint</Application>
  <PresentationFormat>Widescreen</PresentationFormat>
  <Paragraphs>107</Paragraphs>
  <Slides>10</Slides>
  <Notes>10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10</vt:i4>
      </vt:variant>
    </vt:vector>
  </HeadingPairs>
  <TitlesOfParts>
    <vt:vector size="14" baseType="lpstr">
      <vt:lpstr>Aptos</vt:lpstr>
      <vt:lpstr>Aptos Display</vt:lpstr>
      <vt:lpstr>Arial</vt:lpstr>
      <vt:lpstr>Office Theme</vt:lpstr>
      <vt:lpstr>Welcome To Our Company</vt:lpstr>
      <vt:lpstr>PowerPoint Presentation</vt:lpstr>
      <vt:lpstr>Mobile Phone Policy  </vt:lpstr>
      <vt:lpstr>Laptops-Best Practices  </vt:lpstr>
      <vt:lpstr>Laptop Practices to Avoid </vt:lpstr>
      <vt:lpstr>Internet Security and Safety</vt:lpstr>
      <vt:lpstr>PowerPoint Presentation</vt:lpstr>
      <vt:lpstr>Rules of Business (ROB)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Peg O'Hara</dc:creator>
  <cp:lastModifiedBy>Peg O'Hara</cp:lastModifiedBy>
  <cp:revision>2</cp:revision>
  <dcterms:created xsi:type="dcterms:W3CDTF">2025-12-21T17:02:25Z</dcterms:created>
  <dcterms:modified xsi:type="dcterms:W3CDTF">2026-07-02T14:01:31Z</dcterms:modified>
</cp:coreProperties>
</file>